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58" r:id="rId4"/>
  </p:sldMasterIdLst>
  <p:notesMasterIdLst>
    <p:notesMasterId r:id="rId28"/>
  </p:notesMasterIdLst>
  <p:sldIdLst>
    <p:sldId id="256" r:id="rId5"/>
    <p:sldId id="257" r:id="rId6"/>
    <p:sldId id="258" r:id="rId7"/>
    <p:sldId id="260" r:id="rId8"/>
    <p:sldId id="261" r:id="rId9"/>
    <p:sldId id="263" r:id="rId10"/>
    <p:sldId id="264" r:id="rId11"/>
    <p:sldId id="265" r:id="rId12"/>
    <p:sldId id="267" r:id="rId13"/>
    <p:sldId id="268" r:id="rId14"/>
    <p:sldId id="269" r:id="rId15"/>
    <p:sldId id="270" r:id="rId16"/>
    <p:sldId id="271" r:id="rId17"/>
    <p:sldId id="275" r:id="rId18"/>
    <p:sldId id="276" r:id="rId19"/>
    <p:sldId id="277" r:id="rId20"/>
    <p:sldId id="278" r:id="rId21"/>
    <p:sldId id="279" r:id="rId22"/>
    <p:sldId id="286" r:id="rId23"/>
    <p:sldId id="285" r:id="rId24"/>
    <p:sldId id="281" r:id="rId25"/>
    <p:sldId id="284" r:id="rId26"/>
    <p:sldId id="283"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A85661-DF69-4822-B4FF-1FB9D633D780}" v="3" dt="2023-06-13T08:15:40.3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8731" autoAdjust="0"/>
  </p:normalViewPr>
  <p:slideViewPr>
    <p:cSldViewPr snapToGrid="0">
      <p:cViewPr varScale="1">
        <p:scale>
          <a:sx n="90" d="100"/>
          <a:sy n="90" d="100"/>
        </p:scale>
        <p:origin x="1332" y="78"/>
      </p:cViewPr>
      <p:guideLst/>
    </p:cSldViewPr>
  </p:slideViewPr>
  <p:outlineViewPr>
    <p:cViewPr>
      <p:scale>
        <a:sx n="33" d="100"/>
        <a:sy n="33" d="100"/>
      </p:scale>
      <p:origin x="0" y="-1830"/>
    </p:cViewPr>
  </p:outlineViewPr>
  <p:notesTextViewPr>
    <p:cViewPr>
      <p:scale>
        <a:sx n="1" d="1"/>
        <a:sy n="1" d="1"/>
      </p:scale>
      <p:origin x="0" y="0"/>
    </p:cViewPr>
  </p:notesTextViewPr>
  <p:notesViewPr>
    <p:cSldViewPr snapToGrid="0">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an Coles | TRICS" userId="e39e6a2d-cb02-47f7-a2e2-d83a41b76ae8" providerId="ADAL" clId="{737960FA-74A5-429A-8612-9B24DB382BF1}"/>
    <pc:docChg chg="modSld">
      <pc:chgData name="Ian Coles | TRICS" userId="e39e6a2d-cb02-47f7-a2e2-d83a41b76ae8" providerId="ADAL" clId="{737960FA-74A5-429A-8612-9B24DB382BF1}" dt="2022-11-24T14:45:36.771" v="153" actId="20577"/>
      <pc:docMkLst>
        <pc:docMk/>
      </pc:docMkLst>
      <pc:sldChg chg="modSp mod">
        <pc:chgData name="Ian Coles | TRICS" userId="e39e6a2d-cb02-47f7-a2e2-d83a41b76ae8" providerId="ADAL" clId="{737960FA-74A5-429A-8612-9B24DB382BF1}" dt="2022-11-24T14:35:27.443" v="1" actId="20577"/>
        <pc:sldMkLst>
          <pc:docMk/>
          <pc:sldMk cId="2730986130" sldId="258"/>
        </pc:sldMkLst>
        <pc:spChg chg="mod">
          <ac:chgData name="Ian Coles | TRICS" userId="e39e6a2d-cb02-47f7-a2e2-d83a41b76ae8" providerId="ADAL" clId="{737960FA-74A5-429A-8612-9B24DB382BF1}" dt="2022-11-24T14:35:27.443" v="1" actId="20577"/>
          <ac:spMkLst>
            <pc:docMk/>
            <pc:sldMk cId="2730986130" sldId="258"/>
            <ac:spMk id="2" creationId="{00000000-0000-0000-0000-000000000000}"/>
          </ac:spMkLst>
        </pc:spChg>
      </pc:sldChg>
      <pc:sldChg chg="modSp mod">
        <pc:chgData name="Ian Coles | TRICS" userId="e39e6a2d-cb02-47f7-a2e2-d83a41b76ae8" providerId="ADAL" clId="{737960FA-74A5-429A-8612-9B24DB382BF1}" dt="2022-11-24T14:37:27.623" v="3" actId="20577"/>
        <pc:sldMkLst>
          <pc:docMk/>
          <pc:sldMk cId="685408063" sldId="259"/>
        </pc:sldMkLst>
        <pc:spChg chg="mod">
          <ac:chgData name="Ian Coles | TRICS" userId="e39e6a2d-cb02-47f7-a2e2-d83a41b76ae8" providerId="ADAL" clId="{737960FA-74A5-429A-8612-9B24DB382BF1}" dt="2022-11-24T14:37:27.623" v="3" actId="20577"/>
          <ac:spMkLst>
            <pc:docMk/>
            <pc:sldMk cId="685408063" sldId="259"/>
            <ac:spMk id="3" creationId="{00000000-0000-0000-0000-000000000000}"/>
          </ac:spMkLst>
        </pc:spChg>
      </pc:sldChg>
      <pc:sldChg chg="modSp mod">
        <pc:chgData name="Ian Coles | TRICS" userId="e39e6a2d-cb02-47f7-a2e2-d83a41b76ae8" providerId="ADAL" clId="{737960FA-74A5-429A-8612-9B24DB382BF1}" dt="2022-11-24T14:41:03.990" v="7" actId="20577"/>
        <pc:sldMkLst>
          <pc:docMk/>
          <pc:sldMk cId="698630097" sldId="261"/>
        </pc:sldMkLst>
        <pc:spChg chg="mod">
          <ac:chgData name="Ian Coles | TRICS" userId="e39e6a2d-cb02-47f7-a2e2-d83a41b76ae8" providerId="ADAL" clId="{737960FA-74A5-429A-8612-9B24DB382BF1}" dt="2022-11-24T14:41:03.990" v="7" actId="20577"/>
          <ac:spMkLst>
            <pc:docMk/>
            <pc:sldMk cId="698630097" sldId="261"/>
            <ac:spMk id="3" creationId="{00000000-0000-0000-0000-000000000000}"/>
          </ac:spMkLst>
        </pc:spChg>
      </pc:sldChg>
      <pc:sldChg chg="modSp mod modNotesTx">
        <pc:chgData name="Ian Coles | TRICS" userId="e39e6a2d-cb02-47f7-a2e2-d83a41b76ae8" providerId="ADAL" clId="{737960FA-74A5-429A-8612-9B24DB382BF1}" dt="2022-11-24T14:45:36.771" v="153" actId="20577"/>
        <pc:sldMkLst>
          <pc:docMk/>
          <pc:sldMk cId="1300710888" sldId="267"/>
        </pc:sldMkLst>
        <pc:spChg chg="mod">
          <ac:chgData name="Ian Coles | TRICS" userId="e39e6a2d-cb02-47f7-a2e2-d83a41b76ae8" providerId="ADAL" clId="{737960FA-74A5-429A-8612-9B24DB382BF1}" dt="2022-11-24T14:42:40.256" v="10" actId="20577"/>
          <ac:spMkLst>
            <pc:docMk/>
            <pc:sldMk cId="1300710888" sldId="267"/>
            <ac:spMk id="2" creationId="{00000000-0000-0000-0000-000000000000}"/>
          </ac:spMkLst>
        </pc:spChg>
        <pc:spChg chg="mod">
          <ac:chgData name="Ian Coles | TRICS" userId="e39e6a2d-cb02-47f7-a2e2-d83a41b76ae8" providerId="ADAL" clId="{737960FA-74A5-429A-8612-9B24DB382BF1}" dt="2022-11-24T14:43:29.584" v="106" actId="20577"/>
          <ac:spMkLst>
            <pc:docMk/>
            <pc:sldMk cId="1300710888" sldId="267"/>
            <ac:spMk id="5" creationId="{BEAF5971-FF62-54EA-170F-465519F2447C}"/>
          </ac:spMkLst>
        </pc:spChg>
      </pc:sldChg>
    </pc:docChg>
  </pc:docChgLst>
  <pc:docChgLst>
    <pc:chgData name="Ian Coles | TRICS" userId="e39e6a2d-cb02-47f7-a2e2-d83a41b76ae8" providerId="ADAL" clId="{4AA85661-DF69-4822-B4FF-1FB9D633D780}"/>
    <pc:docChg chg="undo custSel addSld delSld modSld sldOrd">
      <pc:chgData name="Ian Coles | TRICS" userId="e39e6a2d-cb02-47f7-a2e2-d83a41b76ae8" providerId="ADAL" clId="{4AA85661-DF69-4822-B4FF-1FB9D633D780}" dt="2023-06-13T13:51:06.733" v="40181" actId="20577"/>
      <pc:docMkLst>
        <pc:docMk/>
      </pc:docMkLst>
      <pc:sldChg chg="modSp mod modNotesTx">
        <pc:chgData name="Ian Coles | TRICS" userId="e39e6a2d-cb02-47f7-a2e2-d83a41b76ae8" providerId="ADAL" clId="{4AA85661-DF69-4822-B4FF-1FB9D633D780}" dt="2023-06-13T09:05:53.864" v="15046" actId="20577"/>
        <pc:sldMkLst>
          <pc:docMk/>
          <pc:sldMk cId="1888121834" sldId="256"/>
        </pc:sldMkLst>
        <pc:spChg chg="mod">
          <ac:chgData name="Ian Coles | TRICS" userId="e39e6a2d-cb02-47f7-a2e2-d83a41b76ae8" providerId="ADAL" clId="{4AA85661-DF69-4822-B4FF-1FB9D633D780}" dt="2023-05-26T13:08:27.261" v="166" actId="20577"/>
          <ac:spMkLst>
            <pc:docMk/>
            <pc:sldMk cId="1888121834" sldId="256"/>
            <ac:spMk id="2" creationId="{00000000-0000-0000-0000-000000000000}"/>
          </ac:spMkLst>
        </pc:spChg>
        <pc:spChg chg="mod">
          <ac:chgData name="Ian Coles | TRICS" userId="e39e6a2d-cb02-47f7-a2e2-d83a41b76ae8" providerId="ADAL" clId="{4AA85661-DF69-4822-B4FF-1FB9D633D780}" dt="2023-05-26T13:07:59.855" v="73" actId="20577"/>
          <ac:spMkLst>
            <pc:docMk/>
            <pc:sldMk cId="1888121834" sldId="256"/>
            <ac:spMk id="3" creationId="{00000000-0000-0000-0000-000000000000}"/>
          </ac:spMkLst>
        </pc:spChg>
      </pc:sldChg>
      <pc:sldChg chg="modSp mod modNotesTx">
        <pc:chgData name="Ian Coles | TRICS" userId="e39e6a2d-cb02-47f7-a2e2-d83a41b76ae8" providerId="ADAL" clId="{4AA85661-DF69-4822-B4FF-1FB9D633D780}" dt="2023-06-13T09:18:36.200" v="16197" actId="20577"/>
        <pc:sldMkLst>
          <pc:docMk/>
          <pc:sldMk cId="1718812715" sldId="257"/>
        </pc:sldMkLst>
        <pc:spChg chg="mod">
          <ac:chgData name="Ian Coles | TRICS" userId="e39e6a2d-cb02-47f7-a2e2-d83a41b76ae8" providerId="ADAL" clId="{4AA85661-DF69-4822-B4FF-1FB9D633D780}" dt="2023-06-12T13:47:23.804" v="3892" actId="20577"/>
          <ac:spMkLst>
            <pc:docMk/>
            <pc:sldMk cId="1718812715" sldId="257"/>
            <ac:spMk id="2" creationId="{00000000-0000-0000-0000-000000000000}"/>
          </ac:spMkLst>
        </pc:spChg>
        <pc:spChg chg="mod">
          <ac:chgData name="Ian Coles | TRICS" userId="e39e6a2d-cb02-47f7-a2e2-d83a41b76ae8" providerId="ADAL" clId="{4AA85661-DF69-4822-B4FF-1FB9D633D780}" dt="2023-06-12T13:47:36.904" v="3903" actId="20577"/>
          <ac:spMkLst>
            <pc:docMk/>
            <pc:sldMk cId="1718812715" sldId="257"/>
            <ac:spMk id="3" creationId="{00000000-0000-0000-0000-000000000000}"/>
          </ac:spMkLst>
        </pc:spChg>
      </pc:sldChg>
      <pc:sldChg chg="addSp modSp new mod modNotesTx">
        <pc:chgData name="Ian Coles | TRICS" userId="e39e6a2d-cb02-47f7-a2e2-d83a41b76ae8" providerId="ADAL" clId="{4AA85661-DF69-4822-B4FF-1FB9D633D780}" dt="2023-06-13T09:25:57.432" v="17133" actId="20577"/>
        <pc:sldMkLst>
          <pc:docMk/>
          <pc:sldMk cId="2090321119" sldId="258"/>
        </pc:sldMkLst>
        <pc:spChg chg="mod">
          <ac:chgData name="Ian Coles | TRICS" userId="e39e6a2d-cb02-47f7-a2e2-d83a41b76ae8" providerId="ADAL" clId="{4AA85661-DF69-4822-B4FF-1FB9D633D780}" dt="2023-06-12T12:40:13.731" v="1581" actId="20577"/>
          <ac:spMkLst>
            <pc:docMk/>
            <pc:sldMk cId="2090321119" sldId="258"/>
            <ac:spMk id="2" creationId="{3F7A13B6-1F4B-631B-7F8B-A92CB6C47048}"/>
          </ac:spMkLst>
        </pc:spChg>
        <pc:spChg chg="mod">
          <ac:chgData name="Ian Coles | TRICS" userId="e39e6a2d-cb02-47f7-a2e2-d83a41b76ae8" providerId="ADAL" clId="{4AA85661-DF69-4822-B4FF-1FB9D633D780}" dt="2023-06-13T08:03:51.724" v="12419" actId="14100"/>
          <ac:spMkLst>
            <pc:docMk/>
            <pc:sldMk cId="2090321119" sldId="258"/>
            <ac:spMk id="3" creationId="{C70ECCDD-D0A8-D659-0D86-C619A45E4B44}"/>
          </ac:spMkLst>
        </pc:spChg>
        <pc:picChg chg="add mod">
          <ac:chgData name="Ian Coles | TRICS" userId="e39e6a2d-cb02-47f7-a2e2-d83a41b76ae8" providerId="ADAL" clId="{4AA85661-DF69-4822-B4FF-1FB9D633D780}" dt="2023-06-12T12:36:47.722" v="1044" actId="1076"/>
          <ac:picMkLst>
            <pc:docMk/>
            <pc:sldMk cId="2090321119" sldId="258"/>
            <ac:picMk id="4" creationId="{F2D7D68A-5001-2F3F-6409-3AEAF91EF9C4}"/>
          </ac:picMkLst>
        </pc:picChg>
        <pc:picChg chg="add mod">
          <ac:chgData name="Ian Coles | TRICS" userId="e39e6a2d-cb02-47f7-a2e2-d83a41b76ae8" providerId="ADAL" clId="{4AA85661-DF69-4822-B4FF-1FB9D633D780}" dt="2023-06-13T08:03:46.588" v="12418" actId="1076"/>
          <ac:picMkLst>
            <pc:docMk/>
            <pc:sldMk cId="2090321119" sldId="258"/>
            <ac:picMk id="6" creationId="{281294BD-B03A-B6B0-1C8F-B2811A1D78FB}"/>
          </ac:picMkLst>
        </pc:picChg>
      </pc:sldChg>
      <pc:sldChg chg="del">
        <pc:chgData name="Ian Coles | TRICS" userId="e39e6a2d-cb02-47f7-a2e2-d83a41b76ae8" providerId="ADAL" clId="{4AA85661-DF69-4822-B4FF-1FB9D633D780}" dt="2023-05-26T13:07:07.625" v="3" actId="2696"/>
        <pc:sldMkLst>
          <pc:docMk/>
          <pc:sldMk cId="2275573706" sldId="258"/>
        </pc:sldMkLst>
      </pc:sldChg>
      <pc:sldChg chg="add del">
        <pc:chgData name="Ian Coles | TRICS" userId="e39e6a2d-cb02-47f7-a2e2-d83a41b76ae8" providerId="ADAL" clId="{4AA85661-DF69-4822-B4FF-1FB9D633D780}" dt="2023-06-12T12:54:35.232" v="2433" actId="2696"/>
        <pc:sldMkLst>
          <pc:docMk/>
          <pc:sldMk cId="2290757458" sldId="259"/>
        </pc:sldMkLst>
      </pc:sldChg>
      <pc:sldChg chg="del">
        <pc:chgData name="Ian Coles | TRICS" userId="e39e6a2d-cb02-47f7-a2e2-d83a41b76ae8" providerId="ADAL" clId="{4AA85661-DF69-4822-B4FF-1FB9D633D780}" dt="2023-05-26T13:07:09.939" v="4" actId="2696"/>
        <pc:sldMkLst>
          <pc:docMk/>
          <pc:sldMk cId="2521181122" sldId="259"/>
        </pc:sldMkLst>
      </pc:sldChg>
      <pc:sldChg chg="addSp modSp add mod modNotesTx">
        <pc:chgData name="Ian Coles | TRICS" userId="e39e6a2d-cb02-47f7-a2e2-d83a41b76ae8" providerId="ADAL" clId="{4AA85661-DF69-4822-B4FF-1FB9D633D780}" dt="2023-06-13T13:48:44.045" v="40040" actId="313"/>
        <pc:sldMkLst>
          <pc:docMk/>
          <pc:sldMk cId="1492745091" sldId="260"/>
        </pc:sldMkLst>
        <pc:spChg chg="mod">
          <ac:chgData name="Ian Coles | TRICS" userId="e39e6a2d-cb02-47f7-a2e2-d83a41b76ae8" providerId="ADAL" clId="{4AA85661-DF69-4822-B4FF-1FB9D633D780}" dt="2023-06-12T13:12:47.799" v="2734" actId="27636"/>
          <ac:spMkLst>
            <pc:docMk/>
            <pc:sldMk cId="1492745091" sldId="260"/>
            <ac:spMk id="2" creationId="{3F7A13B6-1F4B-631B-7F8B-A92CB6C47048}"/>
          </ac:spMkLst>
        </pc:spChg>
        <pc:spChg chg="mod">
          <ac:chgData name="Ian Coles | TRICS" userId="e39e6a2d-cb02-47f7-a2e2-d83a41b76ae8" providerId="ADAL" clId="{4AA85661-DF69-4822-B4FF-1FB9D633D780}" dt="2023-06-12T13:34:29.107" v="3485" actId="14100"/>
          <ac:spMkLst>
            <pc:docMk/>
            <pc:sldMk cId="1492745091" sldId="260"/>
            <ac:spMk id="3" creationId="{C70ECCDD-D0A8-D659-0D86-C619A45E4B44}"/>
          </ac:spMkLst>
        </pc:spChg>
        <pc:picChg chg="add mod">
          <ac:chgData name="Ian Coles | TRICS" userId="e39e6a2d-cb02-47f7-a2e2-d83a41b76ae8" providerId="ADAL" clId="{4AA85661-DF69-4822-B4FF-1FB9D633D780}" dt="2023-06-12T13:32:47.613" v="3272" actId="1076"/>
          <ac:picMkLst>
            <pc:docMk/>
            <pc:sldMk cId="1492745091" sldId="260"/>
            <ac:picMk id="6" creationId="{245BE121-CFB0-D73D-74F6-F425519BB999}"/>
          </ac:picMkLst>
        </pc:picChg>
        <pc:picChg chg="add mod">
          <ac:chgData name="Ian Coles | TRICS" userId="e39e6a2d-cb02-47f7-a2e2-d83a41b76ae8" providerId="ADAL" clId="{4AA85661-DF69-4822-B4FF-1FB9D633D780}" dt="2023-06-12T13:32:43.517" v="3271" actId="14100"/>
          <ac:picMkLst>
            <pc:docMk/>
            <pc:sldMk cId="1492745091" sldId="260"/>
            <ac:picMk id="8" creationId="{A780FE1A-0413-9C3C-AB91-75BCB7F458E5}"/>
          </ac:picMkLst>
        </pc:picChg>
      </pc:sldChg>
      <pc:sldChg chg="del">
        <pc:chgData name="Ian Coles | TRICS" userId="e39e6a2d-cb02-47f7-a2e2-d83a41b76ae8" providerId="ADAL" clId="{4AA85661-DF69-4822-B4FF-1FB9D633D780}" dt="2023-05-26T13:07:02.600" v="1" actId="2696"/>
        <pc:sldMkLst>
          <pc:docMk/>
          <pc:sldMk cId="3904881767" sldId="260"/>
        </pc:sldMkLst>
      </pc:sldChg>
      <pc:sldChg chg="del">
        <pc:chgData name="Ian Coles | TRICS" userId="e39e6a2d-cb02-47f7-a2e2-d83a41b76ae8" providerId="ADAL" clId="{4AA85661-DF69-4822-B4FF-1FB9D633D780}" dt="2023-05-26T13:07:05.340" v="2" actId="2696"/>
        <pc:sldMkLst>
          <pc:docMk/>
          <pc:sldMk cId="1324160438" sldId="261"/>
        </pc:sldMkLst>
      </pc:sldChg>
      <pc:sldChg chg="addSp modSp add mod modNotesTx">
        <pc:chgData name="Ian Coles | TRICS" userId="e39e6a2d-cb02-47f7-a2e2-d83a41b76ae8" providerId="ADAL" clId="{4AA85661-DF69-4822-B4FF-1FB9D633D780}" dt="2023-06-13T09:52:03.146" v="19177" actId="20577"/>
        <pc:sldMkLst>
          <pc:docMk/>
          <pc:sldMk cId="2849200168" sldId="261"/>
        </pc:sldMkLst>
        <pc:spChg chg="mod">
          <ac:chgData name="Ian Coles | TRICS" userId="e39e6a2d-cb02-47f7-a2e2-d83a41b76ae8" providerId="ADAL" clId="{4AA85661-DF69-4822-B4FF-1FB9D633D780}" dt="2023-06-12T12:40:27.822" v="1588" actId="20577"/>
          <ac:spMkLst>
            <pc:docMk/>
            <pc:sldMk cId="2849200168" sldId="261"/>
            <ac:spMk id="2" creationId="{3F7A13B6-1F4B-631B-7F8B-A92CB6C47048}"/>
          </ac:spMkLst>
        </pc:spChg>
        <pc:spChg chg="mod">
          <ac:chgData name="Ian Coles | TRICS" userId="e39e6a2d-cb02-47f7-a2e2-d83a41b76ae8" providerId="ADAL" clId="{4AA85661-DF69-4822-B4FF-1FB9D633D780}" dt="2023-06-12T13:46:47.549" v="3885" actId="14100"/>
          <ac:spMkLst>
            <pc:docMk/>
            <pc:sldMk cId="2849200168" sldId="261"/>
            <ac:spMk id="3" creationId="{C70ECCDD-D0A8-D659-0D86-C619A45E4B44}"/>
          </ac:spMkLst>
        </pc:spChg>
        <pc:picChg chg="add mod">
          <ac:chgData name="Ian Coles | TRICS" userId="e39e6a2d-cb02-47f7-a2e2-d83a41b76ae8" providerId="ADAL" clId="{4AA85661-DF69-4822-B4FF-1FB9D633D780}" dt="2023-06-12T13:46:59.396" v="3887" actId="1076"/>
          <ac:picMkLst>
            <pc:docMk/>
            <pc:sldMk cId="2849200168" sldId="261"/>
            <ac:picMk id="6" creationId="{D002D362-6E6E-372F-C1E2-DF1A46DACE1E}"/>
          </ac:picMkLst>
        </pc:picChg>
      </pc:sldChg>
      <pc:sldChg chg="modSp add del mod">
        <pc:chgData name="Ian Coles | TRICS" userId="e39e6a2d-cb02-47f7-a2e2-d83a41b76ae8" providerId="ADAL" clId="{4AA85661-DF69-4822-B4FF-1FB9D633D780}" dt="2023-06-12T12:49:36.258" v="2125" actId="2696"/>
        <pc:sldMkLst>
          <pc:docMk/>
          <pc:sldMk cId="3678505859" sldId="262"/>
        </pc:sldMkLst>
        <pc:spChg chg="mod">
          <ac:chgData name="Ian Coles | TRICS" userId="e39e6a2d-cb02-47f7-a2e2-d83a41b76ae8" providerId="ADAL" clId="{4AA85661-DF69-4822-B4FF-1FB9D633D780}" dt="2023-06-12T12:40:31.791" v="1590" actId="20577"/>
          <ac:spMkLst>
            <pc:docMk/>
            <pc:sldMk cId="3678505859" sldId="262"/>
            <ac:spMk id="2" creationId="{3F7A13B6-1F4B-631B-7F8B-A92CB6C47048}"/>
          </ac:spMkLst>
        </pc:spChg>
      </pc:sldChg>
      <pc:sldChg chg="del">
        <pc:chgData name="Ian Coles | TRICS" userId="e39e6a2d-cb02-47f7-a2e2-d83a41b76ae8" providerId="ADAL" clId="{4AA85661-DF69-4822-B4FF-1FB9D633D780}" dt="2023-05-26T13:07:12.100" v="5" actId="2696"/>
        <pc:sldMkLst>
          <pc:docMk/>
          <pc:sldMk cId="4288301148" sldId="262"/>
        </pc:sldMkLst>
      </pc:sldChg>
      <pc:sldChg chg="addSp modSp add mod modNotesTx">
        <pc:chgData name="Ian Coles | TRICS" userId="e39e6a2d-cb02-47f7-a2e2-d83a41b76ae8" providerId="ADAL" clId="{4AA85661-DF69-4822-B4FF-1FB9D633D780}" dt="2023-06-13T10:07:07.750" v="20175" actId="20577"/>
        <pc:sldMkLst>
          <pc:docMk/>
          <pc:sldMk cId="1464470353" sldId="263"/>
        </pc:sldMkLst>
        <pc:spChg chg="mod">
          <ac:chgData name="Ian Coles | TRICS" userId="e39e6a2d-cb02-47f7-a2e2-d83a41b76ae8" providerId="ADAL" clId="{4AA85661-DF69-4822-B4FF-1FB9D633D780}" dt="2023-06-12T12:49:41.787" v="2127" actId="20577"/>
          <ac:spMkLst>
            <pc:docMk/>
            <pc:sldMk cId="1464470353" sldId="263"/>
            <ac:spMk id="2" creationId="{3F7A13B6-1F4B-631B-7F8B-A92CB6C47048}"/>
          </ac:spMkLst>
        </pc:spChg>
        <pc:spChg chg="mod">
          <ac:chgData name="Ian Coles | TRICS" userId="e39e6a2d-cb02-47f7-a2e2-d83a41b76ae8" providerId="ADAL" clId="{4AA85661-DF69-4822-B4FF-1FB9D633D780}" dt="2023-06-12T13:51:31.318" v="4261" actId="20577"/>
          <ac:spMkLst>
            <pc:docMk/>
            <pc:sldMk cId="1464470353" sldId="263"/>
            <ac:spMk id="3" creationId="{C70ECCDD-D0A8-D659-0D86-C619A45E4B44}"/>
          </ac:spMkLst>
        </pc:spChg>
        <pc:picChg chg="add mod">
          <ac:chgData name="Ian Coles | TRICS" userId="e39e6a2d-cb02-47f7-a2e2-d83a41b76ae8" providerId="ADAL" clId="{4AA85661-DF69-4822-B4FF-1FB9D633D780}" dt="2023-06-13T08:04:21.771" v="12421" actId="1076"/>
          <ac:picMkLst>
            <pc:docMk/>
            <pc:sldMk cId="1464470353" sldId="263"/>
            <ac:picMk id="6" creationId="{47DAE506-E05B-6943-D5F6-DFC98C6B48CF}"/>
          </ac:picMkLst>
        </pc:picChg>
      </pc:sldChg>
      <pc:sldChg chg="del">
        <pc:chgData name="Ian Coles | TRICS" userId="e39e6a2d-cb02-47f7-a2e2-d83a41b76ae8" providerId="ADAL" clId="{4AA85661-DF69-4822-B4FF-1FB9D633D780}" dt="2023-05-26T13:07:13.871" v="6" actId="2696"/>
        <pc:sldMkLst>
          <pc:docMk/>
          <pc:sldMk cId="2879599287" sldId="263"/>
        </pc:sldMkLst>
      </pc:sldChg>
      <pc:sldChg chg="addSp delSp modSp add mod modNotesTx">
        <pc:chgData name="Ian Coles | TRICS" userId="e39e6a2d-cb02-47f7-a2e2-d83a41b76ae8" providerId="ADAL" clId="{4AA85661-DF69-4822-B4FF-1FB9D633D780}" dt="2023-06-13T10:13:18.041" v="21577" actId="20577"/>
        <pc:sldMkLst>
          <pc:docMk/>
          <pc:sldMk cId="1611584375" sldId="264"/>
        </pc:sldMkLst>
        <pc:spChg chg="mod">
          <ac:chgData name="Ian Coles | TRICS" userId="e39e6a2d-cb02-47f7-a2e2-d83a41b76ae8" providerId="ADAL" clId="{4AA85661-DF69-4822-B4FF-1FB9D633D780}" dt="2023-06-12T12:49:53.283" v="2129" actId="20577"/>
          <ac:spMkLst>
            <pc:docMk/>
            <pc:sldMk cId="1611584375" sldId="264"/>
            <ac:spMk id="2" creationId="{3F7A13B6-1F4B-631B-7F8B-A92CB6C47048}"/>
          </ac:spMkLst>
        </pc:spChg>
        <pc:spChg chg="mod">
          <ac:chgData name="Ian Coles | TRICS" userId="e39e6a2d-cb02-47f7-a2e2-d83a41b76ae8" providerId="ADAL" clId="{4AA85661-DF69-4822-B4FF-1FB9D633D780}" dt="2023-06-12T14:11:26.533" v="4854" actId="20577"/>
          <ac:spMkLst>
            <pc:docMk/>
            <pc:sldMk cId="1611584375" sldId="264"/>
            <ac:spMk id="3" creationId="{C70ECCDD-D0A8-D659-0D86-C619A45E4B44}"/>
          </ac:spMkLst>
        </pc:spChg>
        <pc:picChg chg="add del mod">
          <ac:chgData name="Ian Coles | TRICS" userId="e39e6a2d-cb02-47f7-a2e2-d83a41b76ae8" providerId="ADAL" clId="{4AA85661-DF69-4822-B4FF-1FB9D633D780}" dt="2023-06-12T13:59:32.851" v="4269" actId="478"/>
          <ac:picMkLst>
            <pc:docMk/>
            <pc:sldMk cId="1611584375" sldId="264"/>
            <ac:picMk id="6" creationId="{99D8F344-D8A8-93FB-41C1-6D26E8447835}"/>
          </ac:picMkLst>
        </pc:picChg>
        <pc:picChg chg="add mod">
          <ac:chgData name="Ian Coles | TRICS" userId="e39e6a2d-cb02-47f7-a2e2-d83a41b76ae8" providerId="ADAL" clId="{4AA85661-DF69-4822-B4FF-1FB9D633D780}" dt="2023-06-13T08:04:37.284" v="12423" actId="1076"/>
          <ac:picMkLst>
            <pc:docMk/>
            <pc:sldMk cId="1611584375" sldId="264"/>
            <ac:picMk id="8" creationId="{A1978341-4388-B64D-E14E-854FE207B54D}"/>
          </ac:picMkLst>
        </pc:picChg>
      </pc:sldChg>
      <pc:sldChg chg="del">
        <pc:chgData name="Ian Coles | TRICS" userId="e39e6a2d-cb02-47f7-a2e2-d83a41b76ae8" providerId="ADAL" clId="{4AA85661-DF69-4822-B4FF-1FB9D633D780}" dt="2023-05-26T13:07:16.419" v="7" actId="2696"/>
        <pc:sldMkLst>
          <pc:docMk/>
          <pc:sldMk cId="3214843118" sldId="264"/>
        </pc:sldMkLst>
      </pc:sldChg>
      <pc:sldChg chg="del">
        <pc:chgData name="Ian Coles | TRICS" userId="e39e6a2d-cb02-47f7-a2e2-d83a41b76ae8" providerId="ADAL" clId="{4AA85661-DF69-4822-B4FF-1FB9D633D780}" dt="2023-05-26T13:07:20.351" v="9" actId="2696"/>
        <pc:sldMkLst>
          <pc:docMk/>
          <pc:sldMk cId="3344711424" sldId="265"/>
        </pc:sldMkLst>
      </pc:sldChg>
      <pc:sldChg chg="addSp modSp add mod modNotesTx">
        <pc:chgData name="Ian Coles | TRICS" userId="e39e6a2d-cb02-47f7-a2e2-d83a41b76ae8" providerId="ADAL" clId="{4AA85661-DF69-4822-B4FF-1FB9D633D780}" dt="2023-06-13T10:20:24.264" v="22715" actId="20577"/>
        <pc:sldMkLst>
          <pc:docMk/>
          <pc:sldMk cId="3642642434" sldId="265"/>
        </pc:sldMkLst>
        <pc:spChg chg="mod">
          <ac:chgData name="Ian Coles | TRICS" userId="e39e6a2d-cb02-47f7-a2e2-d83a41b76ae8" providerId="ADAL" clId="{4AA85661-DF69-4822-B4FF-1FB9D633D780}" dt="2023-06-12T12:49:56.635" v="2131" actId="20577"/>
          <ac:spMkLst>
            <pc:docMk/>
            <pc:sldMk cId="3642642434" sldId="265"/>
            <ac:spMk id="2" creationId="{3F7A13B6-1F4B-631B-7F8B-A92CB6C47048}"/>
          </ac:spMkLst>
        </pc:spChg>
        <pc:spChg chg="mod">
          <ac:chgData name="Ian Coles | TRICS" userId="e39e6a2d-cb02-47f7-a2e2-d83a41b76ae8" providerId="ADAL" clId="{4AA85661-DF69-4822-B4FF-1FB9D633D780}" dt="2023-06-13T10:18:34.971" v="22092" actId="20577"/>
          <ac:spMkLst>
            <pc:docMk/>
            <pc:sldMk cId="3642642434" sldId="265"/>
            <ac:spMk id="3" creationId="{C70ECCDD-D0A8-D659-0D86-C619A45E4B44}"/>
          </ac:spMkLst>
        </pc:spChg>
        <pc:picChg chg="add mod">
          <ac:chgData name="Ian Coles | TRICS" userId="e39e6a2d-cb02-47f7-a2e2-d83a41b76ae8" providerId="ADAL" clId="{4AA85661-DF69-4822-B4FF-1FB9D633D780}" dt="2023-06-13T08:04:51.492" v="12424" actId="1076"/>
          <ac:picMkLst>
            <pc:docMk/>
            <pc:sldMk cId="3642642434" sldId="265"/>
            <ac:picMk id="6" creationId="{F7CDE1C7-2CB9-8532-18A5-39C2B281A50A}"/>
          </ac:picMkLst>
        </pc:picChg>
      </pc:sldChg>
      <pc:sldChg chg="modSp add del mod">
        <pc:chgData name="Ian Coles | TRICS" userId="e39e6a2d-cb02-47f7-a2e2-d83a41b76ae8" providerId="ADAL" clId="{4AA85661-DF69-4822-B4FF-1FB9D633D780}" dt="2023-06-12T12:52:37.519" v="2256" actId="2696"/>
        <pc:sldMkLst>
          <pc:docMk/>
          <pc:sldMk cId="2156675384" sldId="266"/>
        </pc:sldMkLst>
        <pc:spChg chg="mod">
          <ac:chgData name="Ian Coles | TRICS" userId="e39e6a2d-cb02-47f7-a2e2-d83a41b76ae8" providerId="ADAL" clId="{4AA85661-DF69-4822-B4FF-1FB9D633D780}" dt="2023-06-12T12:51:52.492" v="2202" actId="20577"/>
          <ac:spMkLst>
            <pc:docMk/>
            <pc:sldMk cId="2156675384" sldId="266"/>
            <ac:spMk id="2" creationId="{3F7A13B6-1F4B-631B-7F8B-A92CB6C47048}"/>
          </ac:spMkLst>
        </pc:spChg>
      </pc:sldChg>
      <pc:sldChg chg="del">
        <pc:chgData name="Ian Coles | TRICS" userId="e39e6a2d-cb02-47f7-a2e2-d83a41b76ae8" providerId="ADAL" clId="{4AA85661-DF69-4822-B4FF-1FB9D633D780}" dt="2023-05-26T13:07:24.213" v="11" actId="2696"/>
        <pc:sldMkLst>
          <pc:docMk/>
          <pc:sldMk cId="2795607315" sldId="266"/>
        </pc:sldMkLst>
      </pc:sldChg>
      <pc:sldChg chg="del">
        <pc:chgData name="Ian Coles | TRICS" userId="e39e6a2d-cb02-47f7-a2e2-d83a41b76ae8" providerId="ADAL" clId="{4AA85661-DF69-4822-B4FF-1FB9D633D780}" dt="2023-05-26T13:07:18.389" v="8" actId="2696"/>
        <pc:sldMkLst>
          <pc:docMk/>
          <pc:sldMk cId="2308152553" sldId="267"/>
        </pc:sldMkLst>
      </pc:sldChg>
      <pc:sldChg chg="addSp modSp add mod modNotesTx">
        <pc:chgData name="Ian Coles | TRICS" userId="e39e6a2d-cb02-47f7-a2e2-d83a41b76ae8" providerId="ADAL" clId="{4AA85661-DF69-4822-B4FF-1FB9D633D780}" dt="2023-06-13T10:23:02.373" v="23442" actId="20577"/>
        <pc:sldMkLst>
          <pc:docMk/>
          <pc:sldMk cId="3313565595" sldId="267"/>
        </pc:sldMkLst>
        <pc:spChg chg="mod">
          <ac:chgData name="Ian Coles | TRICS" userId="e39e6a2d-cb02-47f7-a2e2-d83a41b76ae8" providerId="ADAL" clId="{4AA85661-DF69-4822-B4FF-1FB9D633D780}" dt="2023-06-12T12:52:40.228" v="2258" actId="20577"/>
          <ac:spMkLst>
            <pc:docMk/>
            <pc:sldMk cId="3313565595" sldId="267"/>
            <ac:spMk id="2" creationId="{3F7A13B6-1F4B-631B-7F8B-A92CB6C47048}"/>
          </ac:spMkLst>
        </pc:spChg>
        <pc:spChg chg="mod">
          <ac:chgData name="Ian Coles | TRICS" userId="e39e6a2d-cb02-47f7-a2e2-d83a41b76ae8" providerId="ADAL" clId="{4AA85661-DF69-4822-B4FF-1FB9D633D780}" dt="2023-06-13T08:05:20.796" v="12430" actId="14100"/>
          <ac:spMkLst>
            <pc:docMk/>
            <pc:sldMk cId="3313565595" sldId="267"/>
            <ac:spMk id="3" creationId="{C70ECCDD-D0A8-D659-0D86-C619A45E4B44}"/>
          </ac:spMkLst>
        </pc:spChg>
        <pc:picChg chg="add mod">
          <ac:chgData name="Ian Coles | TRICS" userId="e39e6a2d-cb02-47f7-a2e2-d83a41b76ae8" providerId="ADAL" clId="{4AA85661-DF69-4822-B4FF-1FB9D633D780}" dt="2023-06-13T08:05:07.364" v="12427" actId="14100"/>
          <ac:picMkLst>
            <pc:docMk/>
            <pc:sldMk cId="3313565595" sldId="267"/>
            <ac:picMk id="6" creationId="{052E5D58-FE88-6247-E968-D8ECC4E6A27E}"/>
          </ac:picMkLst>
        </pc:picChg>
      </pc:sldChg>
      <pc:sldChg chg="modSp add mod modNotesTx">
        <pc:chgData name="Ian Coles | TRICS" userId="e39e6a2d-cb02-47f7-a2e2-d83a41b76ae8" providerId="ADAL" clId="{4AA85661-DF69-4822-B4FF-1FB9D633D780}" dt="2023-06-13T10:57:37.395" v="26699" actId="20577"/>
        <pc:sldMkLst>
          <pc:docMk/>
          <pc:sldMk cId="308502704" sldId="268"/>
        </pc:sldMkLst>
        <pc:spChg chg="mod">
          <ac:chgData name="Ian Coles | TRICS" userId="e39e6a2d-cb02-47f7-a2e2-d83a41b76ae8" providerId="ADAL" clId="{4AA85661-DF69-4822-B4FF-1FB9D633D780}" dt="2023-06-12T12:54:03.284" v="2401" actId="20577"/>
          <ac:spMkLst>
            <pc:docMk/>
            <pc:sldMk cId="308502704" sldId="268"/>
            <ac:spMk id="2" creationId="{3F7A13B6-1F4B-631B-7F8B-A92CB6C47048}"/>
          </ac:spMkLst>
        </pc:spChg>
        <pc:spChg chg="mod">
          <ac:chgData name="Ian Coles | TRICS" userId="e39e6a2d-cb02-47f7-a2e2-d83a41b76ae8" providerId="ADAL" clId="{4AA85661-DF69-4822-B4FF-1FB9D633D780}" dt="2023-06-13T10:57:01.269" v="26551" actId="20577"/>
          <ac:spMkLst>
            <pc:docMk/>
            <pc:sldMk cId="308502704" sldId="268"/>
            <ac:spMk id="3" creationId="{C70ECCDD-D0A8-D659-0D86-C619A45E4B44}"/>
          </ac:spMkLst>
        </pc:spChg>
      </pc:sldChg>
      <pc:sldChg chg="del">
        <pc:chgData name="Ian Coles | TRICS" userId="e39e6a2d-cb02-47f7-a2e2-d83a41b76ae8" providerId="ADAL" clId="{4AA85661-DF69-4822-B4FF-1FB9D633D780}" dt="2023-05-26T13:07:31.858" v="15" actId="2696"/>
        <pc:sldMkLst>
          <pc:docMk/>
          <pc:sldMk cId="786235698" sldId="268"/>
        </pc:sldMkLst>
      </pc:sldChg>
      <pc:sldChg chg="del">
        <pc:chgData name="Ian Coles | TRICS" userId="e39e6a2d-cb02-47f7-a2e2-d83a41b76ae8" providerId="ADAL" clId="{4AA85661-DF69-4822-B4FF-1FB9D633D780}" dt="2023-05-26T13:07:35.748" v="17" actId="2696"/>
        <pc:sldMkLst>
          <pc:docMk/>
          <pc:sldMk cId="209647798" sldId="269"/>
        </pc:sldMkLst>
      </pc:sldChg>
      <pc:sldChg chg="modSp add mod modNotesTx">
        <pc:chgData name="Ian Coles | TRICS" userId="e39e6a2d-cb02-47f7-a2e2-d83a41b76ae8" providerId="ADAL" clId="{4AA85661-DF69-4822-B4FF-1FB9D633D780}" dt="2023-06-13T10:51:39.142" v="26093" actId="20577"/>
        <pc:sldMkLst>
          <pc:docMk/>
          <pc:sldMk cId="2000149062" sldId="269"/>
        </pc:sldMkLst>
        <pc:spChg chg="mod">
          <ac:chgData name="Ian Coles | TRICS" userId="e39e6a2d-cb02-47f7-a2e2-d83a41b76ae8" providerId="ADAL" clId="{4AA85661-DF69-4822-B4FF-1FB9D633D780}" dt="2023-06-12T14:46:37.317" v="6426" actId="20577"/>
          <ac:spMkLst>
            <pc:docMk/>
            <pc:sldMk cId="2000149062" sldId="269"/>
            <ac:spMk id="2" creationId="{3F7A13B6-1F4B-631B-7F8B-A92CB6C47048}"/>
          </ac:spMkLst>
        </pc:spChg>
        <pc:spChg chg="mod">
          <ac:chgData name="Ian Coles | TRICS" userId="e39e6a2d-cb02-47f7-a2e2-d83a41b76ae8" providerId="ADAL" clId="{4AA85661-DF69-4822-B4FF-1FB9D633D780}" dt="2023-06-13T10:44:30.311" v="26067" actId="27636"/>
          <ac:spMkLst>
            <pc:docMk/>
            <pc:sldMk cId="2000149062" sldId="269"/>
            <ac:spMk id="3" creationId="{C70ECCDD-D0A8-D659-0D86-C619A45E4B44}"/>
          </ac:spMkLst>
        </pc:spChg>
      </pc:sldChg>
      <pc:sldChg chg="del">
        <pc:chgData name="Ian Coles | TRICS" userId="e39e6a2d-cb02-47f7-a2e2-d83a41b76ae8" providerId="ADAL" clId="{4AA85661-DF69-4822-B4FF-1FB9D633D780}" dt="2023-05-26T13:07:22.476" v="10" actId="2696"/>
        <pc:sldMkLst>
          <pc:docMk/>
          <pc:sldMk cId="747806546" sldId="270"/>
        </pc:sldMkLst>
      </pc:sldChg>
      <pc:sldChg chg="modSp add mod modNotesTx">
        <pc:chgData name="Ian Coles | TRICS" userId="e39e6a2d-cb02-47f7-a2e2-d83a41b76ae8" providerId="ADAL" clId="{4AA85661-DF69-4822-B4FF-1FB9D633D780}" dt="2023-06-13T11:04:27.842" v="27648" actId="20577"/>
        <pc:sldMkLst>
          <pc:docMk/>
          <pc:sldMk cId="855132856" sldId="270"/>
        </pc:sldMkLst>
        <pc:spChg chg="mod">
          <ac:chgData name="Ian Coles | TRICS" userId="e39e6a2d-cb02-47f7-a2e2-d83a41b76ae8" providerId="ADAL" clId="{4AA85661-DF69-4822-B4FF-1FB9D633D780}" dt="2023-06-13T11:01:02.786" v="27201" actId="20577"/>
          <ac:spMkLst>
            <pc:docMk/>
            <pc:sldMk cId="855132856" sldId="270"/>
            <ac:spMk id="3" creationId="{C70ECCDD-D0A8-D659-0D86-C619A45E4B44}"/>
          </ac:spMkLst>
        </pc:spChg>
      </pc:sldChg>
      <pc:sldChg chg="addSp modSp add mod modNotesTx">
        <pc:chgData name="Ian Coles | TRICS" userId="e39e6a2d-cb02-47f7-a2e2-d83a41b76ae8" providerId="ADAL" clId="{4AA85661-DF69-4822-B4FF-1FB9D633D780}" dt="2023-06-13T11:11:10.598" v="28578" actId="20577"/>
        <pc:sldMkLst>
          <pc:docMk/>
          <pc:sldMk cId="1511127898" sldId="271"/>
        </pc:sldMkLst>
        <pc:spChg chg="mod">
          <ac:chgData name="Ian Coles | TRICS" userId="e39e6a2d-cb02-47f7-a2e2-d83a41b76ae8" providerId="ADAL" clId="{4AA85661-DF69-4822-B4FF-1FB9D633D780}" dt="2023-06-12T15:06:04.585" v="8323" actId="20577"/>
          <ac:spMkLst>
            <pc:docMk/>
            <pc:sldMk cId="1511127898" sldId="271"/>
            <ac:spMk id="2" creationId="{3F7A13B6-1F4B-631B-7F8B-A92CB6C47048}"/>
          </ac:spMkLst>
        </pc:spChg>
        <pc:spChg chg="mod">
          <ac:chgData name="Ian Coles | TRICS" userId="e39e6a2d-cb02-47f7-a2e2-d83a41b76ae8" providerId="ADAL" clId="{4AA85661-DF69-4822-B4FF-1FB9D633D780}" dt="2023-06-13T11:09:41.178" v="28245" actId="14100"/>
          <ac:spMkLst>
            <pc:docMk/>
            <pc:sldMk cId="1511127898" sldId="271"/>
            <ac:spMk id="3" creationId="{C70ECCDD-D0A8-D659-0D86-C619A45E4B44}"/>
          </ac:spMkLst>
        </pc:spChg>
        <pc:picChg chg="add mod">
          <ac:chgData name="Ian Coles | TRICS" userId="e39e6a2d-cb02-47f7-a2e2-d83a41b76ae8" providerId="ADAL" clId="{4AA85661-DF69-4822-B4FF-1FB9D633D780}" dt="2023-06-13T08:05:58.348" v="12432" actId="1076"/>
          <ac:picMkLst>
            <pc:docMk/>
            <pc:sldMk cId="1511127898" sldId="271"/>
            <ac:picMk id="6" creationId="{175CC6A7-0AA5-FC09-4F39-52D5A8CD7CE4}"/>
          </ac:picMkLst>
        </pc:picChg>
      </pc:sldChg>
      <pc:sldChg chg="del">
        <pc:chgData name="Ian Coles | TRICS" userId="e39e6a2d-cb02-47f7-a2e2-d83a41b76ae8" providerId="ADAL" clId="{4AA85661-DF69-4822-B4FF-1FB9D633D780}" dt="2023-05-26T13:07:26.358" v="12" actId="2696"/>
        <pc:sldMkLst>
          <pc:docMk/>
          <pc:sldMk cId="2970166550" sldId="271"/>
        </pc:sldMkLst>
      </pc:sldChg>
      <pc:sldChg chg="del">
        <pc:chgData name="Ian Coles | TRICS" userId="e39e6a2d-cb02-47f7-a2e2-d83a41b76ae8" providerId="ADAL" clId="{4AA85661-DF69-4822-B4FF-1FB9D633D780}" dt="2023-05-26T13:07:28.167" v="13" actId="2696"/>
        <pc:sldMkLst>
          <pc:docMk/>
          <pc:sldMk cId="2981219337" sldId="272"/>
        </pc:sldMkLst>
      </pc:sldChg>
      <pc:sldChg chg="delSp modSp add del mod">
        <pc:chgData name="Ian Coles | TRICS" userId="e39e6a2d-cb02-47f7-a2e2-d83a41b76ae8" providerId="ADAL" clId="{4AA85661-DF69-4822-B4FF-1FB9D633D780}" dt="2023-06-12T15:11:50.568" v="8581" actId="2696"/>
        <pc:sldMkLst>
          <pc:docMk/>
          <pc:sldMk cId="3966900869" sldId="272"/>
        </pc:sldMkLst>
        <pc:spChg chg="mod">
          <ac:chgData name="Ian Coles | TRICS" userId="e39e6a2d-cb02-47f7-a2e2-d83a41b76ae8" providerId="ADAL" clId="{4AA85661-DF69-4822-B4FF-1FB9D633D780}" dt="2023-06-12T15:10:23.741" v="8573" actId="20577"/>
          <ac:spMkLst>
            <pc:docMk/>
            <pc:sldMk cId="3966900869" sldId="272"/>
            <ac:spMk id="2" creationId="{3F7A13B6-1F4B-631B-7F8B-A92CB6C47048}"/>
          </ac:spMkLst>
        </pc:spChg>
        <pc:spChg chg="mod">
          <ac:chgData name="Ian Coles | TRICS" userId="e39e6a2d-cb02-47f7-a2e2-d83a41b76ae8" providerId="ADAL" clId="{4AA85661-DF69-4822-B4FF-1FB9D633D780}" dt="2023-06-12T15:11:25.149" v="8575" actId="6549"/>
          <ac:spMkLst>
            <pc:docMk/>
            <pc:sldMk cId="3966900869" sldId="272"/>
            <ac:spMk id="3" creationId="{C70ECCDD-D0A8-D659-0D86-C619A45E4B44}"/>
          </ac:spMkLst>
        </pc:spChg>
        <pc:picChg chg="del">
          <ac:chgData name="Ian Coles | TRICS" userId="e39e6a2d-cb02-47f7-a2e2-d83a41b76ae8" providerId="ADAL" clId="{4AA85661-DF69-4822-B4FF-1FB9D633D780}" dt="2023-06-12T15:11:20.689" v="8574" actId="478"/>
          <ac:picMkLst>
            <pc:docMk/>
            <pc:sldMk cId="3966900869" sldId="272"/>
            <ac:picMk id="6" creationId="{175CC6A7-0AA5-FC09-4F39-52D5A8CD7CE4}"/>
          </ac:picMkLst>
        </pc:picChg>
      </pc:sldChg>
      <pc:sldChg chg="modSp add del mod ord">
        <pc:chgData name="Ian Coles | TRICS" userId="e39e6a2d-cb02-47f7-a2e2-d83a41b76ae8" providerId="ADAL" clId="{4AA85661-DF69-4822-B4FF-1FB9D633D780}" dt="2023-06-12T15:27:08.715" v="8809" actId="2696"/>
        <pc:sldMkLst>
          <pc:docMk/>
          <pc:sldMk cId="2283022124" sldId="273"/>
        </pc:sldMkLst>
        <pc:spChg chg="mod">
          <ac:chgData name="Ian Coles | TRICS" userId="e39e6a2d-cb02-47f7-a2e2-d83a41b76ae8" providerId="ADAL" clId="{4AA85661-DF69-4822-B4FF-1FB9D633D780}" dt="2023-06-12T15:26:34.894" v="8731" actId="20577"/>
          <ac:spMkLst>
            <pc:docMk/>
            <pc:sldMk cId="2283022124" sldId="273"/>
            <ac:spMk id="2" creationId="{3F7A13B6-1F4B-631B-7F8B-A92CB6C47048}"/>
          </ac:spMkLst>
        </pc:spChg>
        <pc:spChg chg="mod">
          <ac:chgData name="Ian Coles | TRICS" userId="e39e6a2d-cb02-47f7-a2e2-d83a41b76ae8" providerId="ADAL" clId="{4AA85661-DF69-4822-B4FF-1FB9D633D780}" dt="2023-06-12T15:27:03.356" v="8808" actId="5793"/>
          <ac:spMkLst>
            <pc:docMk/>
            <pc:sldMk cId="2283022124" sldId="273"/>
            <ac:spMk id="3" creationId="{C70ECCDD-D0A8-D659-0D86-C619A45E4B44}"/>
          </ac:spMkLst>
        </pc:spChg>
      </pc:sldChg>
      <pc:sldChg chg="del">
        <pc:chgData name="Ian Coles | TRICS" userId="e39e6a2d-cb02-47f7-a2e2-d83a41b76ae8" providerId="ADAL" clId="{4AA85661-DF69-4822-B4FF-1FB9D633D780}" dt="2023-05-26T13:07:30.065" v="14" actId="2696"/>
        <pc:sldMkLst>
          <pc:docMk/>
          <pc:sldMk cId="2295834307" sldId="273"/>
        </pc:sldMkLst>
      </pc:sldChg>
      <pc:sldChg chg="add del ord">
        <pc:chgData name="Ian Coles | TRICS" userId="e39e6a2d-cb02-47f7-a2e2-d83a41b76ae8" providerId="ADAL" clId="{4AA85661-DF69-4822-B4FF-1FB9D633D780}" dt="2023-06-12T15:27:43.339" v="8813" actId="47"/>
        <pc:sldMkLst>
          <pc:docMk/>
          <pc:sldMk cId="1100964353" sldId="274"/>
        </pc:sldMkLst>
      </pc:sldChg>
      <pc:sldChg chg="del">
        <pc:chgData name="Ian Coles | TRICS" userId="e39e6a2d-cb02-47f7-a2e2-d83a41b76ae8" providerId="ADAL" clId="{4AA85661-DF69-4822-B4FF-1FB9D633D780}" dt="2023-05-26T13:07:33.840" v="16" actId="2696"/>
        <pc:sldMkLst>
          <pc:docMk/>
          <pc:sldMk cId="3126240975" sldId="274"/>
        </pc:sldMkLst>
      </pc:sldChg>
      <pc:sldChg chg="del">
        <pc:chgData name="Ian Coles | TRICS" userId="e39e6a2d-cb02-47f7-a2e2-d83a41b76ae8" providerId="ADAL" clId="{4AA85661-DF69-4822-B4FF-1FB9D633D780}" dt="2023-05-26T13:07:37.591" v="18" actId="2696"/>
        <pc:sldMkLst>
          <pc:docMk/>
          <pc:sldMk cId="3309975804" sldId="275"/>
        </pc:sldMkLst>
      </pc:sldChg>
      <pc:sldChg chg="modSp add mod ord modNotesTx">
        <pc:chgData name="Ian Coles | TRICS" userId="e39e6a2d-cb02-47f7-a2e2-d83a41b76ae8" providerId="ADAL" clId="{4AA85661-DF69-4822-B4FF-1FB9D633D780}" dt="2023-06-13T11:14:06.631" v="29246" actId="20577"/>
        <pc:sldMkLst>
          <pc:docMk/>
          <pc:sldMk cId="3413285831" sldId="275"/>
        </pc:sldMkLst>
        <pc:spChg chg="mod">
          <ac:chgData name="Ian Coles | TRICS" userId="e39e6a2d-cb02-47f7-a2e2-d83a41b76ae8" providerId="ADAL" clId="{4AA85661-DF69-4822-B4FF-1FB9D633D780}" dt="2023-06-12T15:28:03.232" v="8873" actId="20577"/>
          <ac:spMkLst>
            <pc:docMk/>
            <pc:sldMk cId="3413285831" sldId="275"/>
            <ac:spMk id="2" creationId="{3F7A13B6-1F4B-631B-7F8B-A92CB6C47048}"/>
          </ac:spMkLst>
        </pc:spChg>
        <pc:spChg chg="mod">
          <ac:chgData name="Ian Coles | TRICS" userId="e39e6a2d-cb02-47f7-a2e2-d83a41b76ae8" providerId="ADAL" clId="{4AA85661-DF69-4822-B4FF-1FB9D633D780}" dt="2023-06-13T08:06:49.761" v="12478" actId="20577"/>
          <ac:spMkLst>
            <pc:docMk/>
            <pc:sldMk cId="3413285831" sldId="275"/>
            <ac:spMk id="3" creationId="{C70ECCDD-D0A8-D659-0D86-C619A45E4B44}"/>
          </ac:spMkLst>
        </pc:spChg>
      </pc:sldChg>
      <pc:sldChg chg="del">
        <pc:chgData name="Ian Coles | TRICS" userId="e39e6a2d-cb02-47f7-a2e2-d83a41b76ae8" providerId="ADAL" clId="{4AA85661-DF69-4822-B4FF-1FB9D633D780}" dt="2023-05-26T13:07:39.686" v="19" actId="2696"/>
        <pc:sldMkLst>
          <pc:docMk/>
          <pc:sldMk cId="1904055954" sldId="276"/>
        </pc:sldMkLst>
      </pc:sldChg>
      <pc:sldChg chg="addSp modSp add mod modNotesTx">
        <pc:chgData name="Ian Coles | TRICS" userId="e39e6a2d-cb02-47f7-a2e2-d83a41b76ae8" providerId="ADAL" clId="{4AA85661-DF69-4822-B4FF-1FB9D633D780}" dt="2023-06-13T13:51:06.733" v="40181" actId="20577"/>
        <pc:sldMkLst>
          <pc:docMk/>
          <pc:sldMk cId="3058164355" sldId="276"/>
        </pc:sldMkLst>
        <pc:spChg chg="mod">
          <ac:chgData name="Ian Coles | TRICS" userId="e39e6a2d-cb02-47f7-a2e2-d83a41b76ae8" providerId="ADAL" clId="{4AA85661-DF69-4822-B4FF-1FB9D633D780}" dt="2023-06-12T15:32:53.583" v="9585" actId="20577"/>
          <ac:spMkLst>
            <pc:docMk/>
            <pc:sldMk cId="3058164355" sldId="276"/>
            <ac:spMk id="2" creationId="{3F7A13B6-1F4B-631B-7F8B-A92CB6C47048}"/>
          </ac:spMkLst>
        </pc:spChg>
        <pc:spChg chg="mod">
          <ac:chgData name="Ian Coles | TRICS" userId="e39e6a2d-cb02-47f7-a2e2-d83a41b76ae8" providerId="ADAL" clId="{4AA85661-DF69-4822-B4FF-1FB9D633D780}" dt="2023-06-12T15:36:35.500" v="9884" actId="20577"/>
          <ac:spMkLst>
            <pc:docMk/>
            <pc:sldMk cId="3058164355" sldId="276"/>
            <ac:spMk id="3" creationId="{C70ECCDD-D0A8-D659-0D86-C619A45E4B44}"/>
          </ac:spMkLst>
        </pc:spChg>
        <pc:picChg chg="add mod">
          <ac:chgData name="Ian Coles | TRICS" userId="e39e6a2d-cb02-47f7-a2e2-d83a41b76ae8" providerId="ADAL" clId="{4AA85661-DF69-4822-B4FF-1FB9D633D780}" dt="2023-06-12T15:34:14.631" v="9596" actId="1076"/>
          <ac:picMkLst>
            <pc:docMk/>
            <pc:sldMk cId="3058164355" sldId="276"/>
            <ac:picMk id="6" creationId="{47EA2F54-F7F3-8499-A33D-97B7EE3D0183}"/>
          </ac:picMkLst>
        </pc:picChg>
      </pc:sldChg>
      <pc:sldChg chg="addSp delSp modSp add mod ord modNotesTx">
        <pc:chgData name="Ian Coles | TRICS" userId="e39e6a2d-cb02-47f7-a2e2-d83a41b76ae8" providerId="ADAL" clId="{4AA85661-DF69-4822-B4FF-1FB9D633D780}" dt="2023-06-13T11:24:10.567" v="30541" actId="20577"/>
        <pc:sldMkLst>
          <pc:docMk/>
          <pc:sldMk cId="432939864" sldId="277"/>
        </pc:sldMkLst>
        <pc:spChg chg="mod">
          <ac:chgData name="Ian Coles | TRICS" userId="e39e6a2d-cb02-47f7-a2e2-d83a41b76ae8" providerId="ADAL" clId="{4AA85661-DF69-4822-B4FF-1FB9D633D780}" dt="2023-06-12T15:44:20.103" v="10401" actId="20577"/>
          <ac:spMkLst>
            <pc:docMk/>
            <pc:sldMk cId="432939864" sldId="277"/>
            <ac:spMk id="2" creationId="{3F7A13B6-1F4B-631B-7F8B-A92CB6C47048}"/>
          </ac:spMkLst>
        </pc:spChg>
        <pc:spChg chg="mod">
          <ac:chgData name="Ian Coles | TRICS" userId="e39e6a2d-cb02-47f7-a2e2-d83a41b76ae8" providerId="ADAL" clId="{4AA85661-DF69-4822-B4FF-1FB9D633D780}" dt="2023-06-12T15:44:26.951" v="10415" actId="20577"/>
          <ac:spMkLst>
            <pc:docMk/>
            <pc:sldMk cId="432939864" sldId="277"/>
            <ac:spMk id="3" creationId="{C70ECCDD-D0A8-D659-0D86-C619A45E4B44}"/>
          </ac:spMkLst>
        </pc:spChg>
        <pc:picChg chg="del">
          <ac:chgData name="Ian Coles | TRICS" userId="e39e6a2d-cb02-47f7-a2e2-d83a41b76ae8" providerId="ADAL" clId="{4AA85661-DF69-4822-B4FF-1FB9D633D780}" dt="2023-06-12T15:37:52.854" v="9994" actId="478"/>
          <ac:picMkLst>
            <pc:docMk/>
            <pc:sldMk cId="432939864" sldId="277"/>
            <ac:picMk id="6" creationId="{47EA2F54-F7F3-8499-A33D-97B7EE3D0183}"/>
          </ac:picMkLst>
        </pc:picChg>
        <pc:picChg chg="add del mod">
          <ac:chgData name="Ian Coles | TRICS" userId="e39e6a2d-cb02-47f7-a2e2-d83a41b76ae8" providerId="ADAL" clId="{4AA85661-DF69-4822-B4FF-1FB9D633D780}" dt="2023-06-12T15:40:00.307" v="9999" actId="478"/>
          <ac:picMkLst>
            <pc:docMk/>
            <pc:sldMk cId="432939864" sldId="277"/>
            <ac:picMk id="7" creationId="{27249128-2CBE-27BD-A88D-262A3EE4E639}"/>
          </ac:picMkLst>
        </pc:picChg>
        <pc:picChg chg="add del mod">
          <ac:chgData name="Ian Coles | TRICS" userId="e39e6a2d-cb02-47f7-a2e2-d83a41b76ae8" providerId="ADAL" clId="{4AA85661-DF69-4822-B4FF-1FB9D633D780}" dt="2023-06-12T15:40:56.968" v="10012" actId="478"/>
          <ac:picMkLst>
            <pc:docMk/>
            <pc:sldMk cId="432939864" sldId="277"/>
            <ac:picMk id="9" creationId="{423A3646-E688-92B9-F75E-9E228032B736}"/>
          </ac:picMkLst>
        </pc:picChg>
        <pc:picChg chg="add mod">
          <ac:chgData name="Ian Coles | TRICS" userId="e39e6a2d-cb02-47f7-a2e2-d83a41b76ae8" providerId="ADAL" clId="{4AA85661-DF69-4822-B4FF-1FB9D633D780}" dt="2023-06-12T15:41:12.719" v="10016" actId="1076"/>
          <ac:picMkLst>
            <pc:docMk/>
            <pc:sldMk cId="432939864" sldId="277"/>
            <ac:picMk id="11" creationId="{A04E2699-7753-B4FD-1D4E-E5299E9C9BE6}"/>
          </ac:picMkLst>
        </pc:picChg>
      </pc:sldChg>
      <pc:sldChg chg="addSp delSp modSp add mod modNotesTx">
        <pc:chgData name="Ian Coles | TRICS" userId="e39e6a2d-cb02-47f7-a2e2-d83a41b76ae8" providerId="ADAL" clId="{4AA85661-DF69-4822-B4FF-1FB9D633D780}" dt="2023-06-13T13:11:10.910" v="31681" actId="20577"/>
        <pc:sldMkLst>
          <pc:docMk/>
          <pc:sldMk cId="4002532151" sldId="278"/>
        </pc:sldMkLst>
        <pc:spChg chg="mod">
          <ac:chgData name="Ian Coles | TRICS" userId="e39e6a2d-cb02-47f7-a2e2-d83a41b76ae8" providerId="ADAL" clId="{4AA85661-DF69-4822-B4FF-1FB9D633D780}" dt="2023-06-13T11:24:45.749" v="30616" actId="20577"/>
          <ac:spMkLst>
            <pc:docMk/>
            <pc:sldMk cId="4002532151" sldId="278"/>
            <ac:spMk id="2" creationId="{3F7A13B6-1F4B-631B-7F8B-A92CB6C47048}"/>
          </ac:spMkLst>
        </pc:spChg>
        <pc:spChg chg="mod">
          <ac:chgData name="Ian Coles | TRICS" userId="e39e6a2d-cb02-47f7-a2e2-d83a41b76ae8" providerId="ADAL" clId="{4AA85661-DF69-4822-B4FF-1FB9D633D780}" dt="2023-06-13T11:25:31.732" v="30730" actId="20577"/>
          <ac:spMkLst>
            <pc:docMk/>
            <pc:sldMk cId="4002532151" sldId="278"/>
            <ac:spMk id="3" creationId="{C70ECCDD-D0A8-D659-0D86-C619A45E4B44}"/>
          </ac:spMkLst>
        </pc:spChg>
        <pc:picChg chg="del">
          <ac:chgData name="Ian Coles | TRICS" userId="e39e6a2d-cb02-47f7-a2e2-d83a41b76ae8" providerId="ADAL" clId="{4AA85661-DF69-4822-B4FF-1FB9D633D780}" dt="2023-06-12T15:44:59.002" v="10419" actId="478"/>
          <ac:picMkLst>
            <pc:docMk/>
            <pc:sldMk cId="4002532151" sldId="278"/>
            <ac:picMk id="6" creationId="{47EA2F54-F7F3-8499-A33D-97B7EE3D0183}"/>
          </ac:picMkLst>
        </pc:picChg>
        <pc:picChg chg="add mod">
          <ac:chgData name="Ian Coles | TRICS" userId="e39e6a2d-cb02-47f7-a2e2-d83a41b76ae8" providerId="ADAL" clId="{4AA85661-DF69-4822-B4FF-1FB9D633D780}" dt="2023-06-13T07:54:45.340" v="12018" actId="1076"/>
          <ac:picMkLst>
            <pc:docMk/>
            <pc:sldMk cId="4002532151" sldId="278"/>
            <ac:picMk id="6" creationId="{65B8CD7E-5612-27AD-9287-0D2A2483BADC}"/>
          </ac:picMkLst>
        </pc:picChg>
        <pc:picChg chg="add mod">
          <ac:chgData name="Ian Coles | TRICS" userId="e39e6a2d-cb02-47f7-a2e2-d83a41b76ae8" providerId="ADAL" clId="{4AA85661-DF69-4822-B4FF-1FB9D633D780}" dt="2023-06-13T08:01:07.324" v="12415" actId="14100"/>
          <ac:picMkLst>
            <pc:docMk/>
            <pc:sldMk cId="4002532151" sldId="278"/>
            <ac:picMk id="7" creationId="{F5F24367-B118-5DBC-B57E-03A8D812711E}"/>
          </ac:picMkLst>
        </pc:picChg>
      </pc:sldChg>
      <pc:sldChg chg="addSp modSp add mod modNotesTx">
        <pc:chgData name="Ian Coles | TRICS" userId="e39e6a2d-cb02-47f7-a2e2-d83a41b76ae8" providerId="ADAL" clId="{4AA85661-DF69-4822-B4FF-1FB9D633D780}" dt="2023-06-13T13:14:05.086" v="32450" actId="20577"/>
        <pc:sldMkLst>
          <pc:docMk/>
          <pc:sldMk cId="2746932651" sldId="279"/>
        </pc:sldMkLst>
        <pc:spChg chg="mod">
          <ac:chgData name="Ian Coles | TRICS" userId="e39e6a2d-cb02-47f7-a2e2-d83a41b76ae8" providerId="ADAL" clId="{4AA85661-DF69-4822-B4FF-1FB9D633D780}" dt="2023-06-12T15:51:35.073" v="10618" actId="20577"/>
          <ac:spMkLst>
            <pc:docMk/>
            <pc:sldMk cId="2746932651" sldId="279"/>
            <ac:spMk id="2" creationId="{3F7A13B6-1F4B-631B-7F8B-A92CB6C47048}"/>
          </ac:spMkLst>
        </pc:spChg>
        <pc:spChg chg="mod">
          <ac:chgData name="Ian Coles | TRICS" userId="e39e6a2d-cb02-47f7-a2e2-d83a41b76ae8" providerId="ADAL" clId="{4AA85661-DF69-4822-B4FF-1FB9D633D780}" dt="2023-06-13T07:51:40.127" v="11878" actId="20577"/>
          <ac:spMkLst>
            <pc:docMk/>
            <pc:sldMk cId="2746932651" sldId="279"/>
            <ac:spMk id="3" creationId="{C70ECCDD-D0A8-D659-0D86-C619A45E4B44}"/>
          </ac:spMkLst>
        </pc:spChg>
        <pc:picChg chg="add mod">
          <ac:chgData name="Ian Coles | TRICS" userId="e39e6a2d-cb02-47f7-a2e2-d83a41b76ae8" providerId="ADAL" clId="{4AA85661-DF69-4822-B4FF-1FB9D633D780}" dt="2023-06-13T07:51:23.229" v="11868" actId="1076"/>
          <ac:picMkLst>
            <pc:docMk/>
            <pc:sldMk cId="2746932651" sldId="279"/>
            <ac:picMk id="6" creationId="{587FB17A-084E-5C0F-3B3B-3061D26BDE1D}"/>
          </ac:picMkLst>
        </pc:picChg>
      </pc:sldChg>
      <pc:sldChg chg="addSp delSp modSp add del mod">
        <pc:chgData name="Ian Coles | TRICS" userId="e39e6a2d-cb02-47f7-a2e2-d83a41b76ae8" providerId="ADAL" clId="{4AA85661-DF69-4822-B4FF-1FB9D633D780}" dt="2023-06-13T08:49:34.626" v="13257" actId="2696"/>
        <pc:sldMkLst>
          <pc:docMk/>
          <pc:sldMk cId="3581199253" sldId="280"/>
        </pc:sldMkLst>
        <pc:spChg chg="mod">
          <ac:chgData name="Ian Coles | TRICS" userId="e39e6a2d-cb02-47f7-a2e2-d83a41b76ae8" providerId="ADAL" clId="{4AA85661-DF69-4822-B4FF-1FB9D633D780}" dt="2023-06-12T15:52:31.265" v="10707" actId="20577"/>
          <ac:spMkLst>
            <pc:docMk/>
            <pc:sldMk cId="3581199253" sldId="280"/>
            <ac:spMk id="2" creationId="{3F7A13B6-1F4B-631B-7F8B-A92CB6C47048}"/>
          </ac:spMkLst>
        </pc:spChg>
        <pc:spChg chg="del mod">
          <ac:chgData name="Ian Coles | TRICS" userId="e39e6a2d-cb02-47f7-a2e2-d83a41b76ae8" providerId="ADAL" clId="{4AA85661-DF69-4822-B4FF-1FB9D633D780}" dt="2023-06-13T08:48:45.311" v="13222" actId="478"/>
          <ac:spMkLst>
            <pc:docMk/>
            <pc:sldMk cId="3581199253" sldId="280"/>
            <ac:spMk id="3" creationId="{C70ECCDD-D0A8-D659-0D86-C619A45E4B44}"/>
          </ac:spMkLst>
        </pc:spChg>
        <pc:spChg chg="add mod">
          <ac:chgData name="Ian Coles | TRICS" userId="e39e6a2d-cb02-47f7-a2e2-d83a41b76ae8" providerId="ADAL" clId="{4AA85661-DF69-4822-B4FF-1FB9D633D780}" dt="2023-06-13T08:48:45.311" v="13222" actId="478"/>
          <ac:spMkLst>
            <pc:docMk/>
            <pc:sldMk cId="3581199253" sldId="280"/>
            <ac:spMk id="6" creationId="{DFA48600-55B6-91DA-95AA-A8085D50BE86}"/>
          </ac:spMkLst>
        </pc:spChg>
      </pc:sldChg>
      <pc:sldChg chg="addSp modSp add mod modNotesTx">
        <pc:chgData name="Ian Coles | TRICS" userId="e39e6a2d-cb02-47f7-a2e2-d83a41b76ae8" providerId="ADAL" clId="{4AA85661-DF69-4822-B4FF-1FB9D633D780}" dt="2023-06-13T13:32:41.680" v="36734" actId="20577"/>
        <pc:sldMkLst>
          <pc:docMk/>
          <pc:sldMk cId="455434403" sldId="281"/>
        </pc:sldMkLst>
        <pc:spChg chg="mod">
          <ac:chgData name="Ian Coles | TRICS" userId="e39e6a2d-cb02-47f7-a2e2-d83a41b76ae8" providerId="ADAL" clId="{4AA85661-DF69-4822-B4FF-1FB9D633D780}" dt="2023-06-13T08:16:47.854" v="12520" actId="20577"/>
          <ac:spMkLst>
            <pc:docMk/>
            <pc:sldMk cId="455434403" sldId="281"/>
            <ac:spMk id="2" creationId="{3F7A13B6-1F4B-631B-7F8B-A92CB6C47048}"/>
          </ac:spMkLst>
        </pc:spChg>
        <pc:spChg chg="mod">
          <ac:chgData name="Ian Coles | TRICS" userId="e39e6a2d-cb02-47f7-a2e2-d83a41b76ae8" providerId="ADAL" clId="{4AA85661-DF69-4822-B4FF-1FB9D633D780}" dt="2023-06-13T08:20:23.220" v="13035" actId="27636"/>
          <ac:spMkLst>
            <pc:docMk/>
            <pc:sldMk cId="455434403" sldId="281"/>
            <ac:spMk id="3" creationId="{C70ECCDD-D0A8-D659-0D86-C619A45E4B44}"/>
          </ac:spMkLst>
        </pc:spChg>
        <pc:picChg chg="add mod">
          <ac:chgData name="Ian Coles | TRICS" userId="e39e6a2d-cb02-47f7-a2e2-d83a41b76ae8" providerId="ADAL" clId="{4AA85661-DF69-4822-B4FF-1FB9D633D780}" dt="2023-06-13T08:20:27.340" v="13036" actId="14100"/>
          <ac:picMkLst>
            <pc:docMk/>
            <pc:sldMk cId="455434403" sldId="281"/>
            <ac:picMk id="5" creationId="{DD7BB65D-5302-E705-0F81-A795FFA5C3F5}"/>
          </ac:picMkLst>
        </pc:picChg>
      </pc:sldChg>
      <pc:sldChg chg="modSp add del mod">
        <pc:chgData name="Ian Coles | TRICS" userId="e39e6a2d-cb02-47f7-a2e2-d83a41b76ae8" providerId="ADAL" clId="{4AA85661-DF69-4822-B4FF-1FB9D633D780}" dt="2023-06-13T08:03:30.149" v="12416" actId="2696"/>
        <pc:sldMkLst>
          <pc:docMk/>
          <pc:sldMk cId="536764810" sldId="282"/>
        </pc:sldMkLst>
        <pc:spChg chg="mod">
          <ac:chgData name="Ian Coles | TRICS" userId="e39e6a2d-cb02-47f7-a2e2-d83a41b76ae8" providerId="ADAL" clId="{4AA85661-DF69-4822-B4FF-1FB9D633D780}" dt="2023-06-12T15:53:27.025" v="10747" actId="20577"/>
          <ac:spMkLst>
            <pc:docMk/>
            <pc:sldMk cId="536764810" sldId="282"/>
            <ac:spMk id="2" creationId="{3F7A13B6-1F4B-631B-7F8B-A92CB6C47048}"/>
          </ac:spMkLst>
        </pc:spChg>
      </pc:sldChg>
      <pc:sldChg chg="modSp add mod ord modNotesTx">
        <pc:chgData name="Ian Coles | TRICS" userId="e39e6a2d-cb02-47f7-a2e2-d83a41b76ae8" providerId="ADAL" clId="{4AA85661-DF69-4822-B4FF-1FB9D633D780}" dt="2023-06-13T13:45:12" v="39731" actId="20577"/>
        <pc:sldMkLst>
          <pc:docMk/>
          <pc:sldMk cId="1986451137" sldId="283"/>
        </pc:sldMkLst>
        <pc:spChg chg="mod">
          <ac:chgData name="Ian Coles | TRICS" userId="e39e6a2d-cb02-47f7-a2e2-d83a41b76ae8" providerId="ADAL" clId="{4AA85661-DF69-4822-B4FF-1FB9D633D780}" dt="2023-06-12T15:54:58.767" v="10951" actId="20577"/>
          <ac:spMkLst>
            <pc:docMk/>
            <pc:sldMk cId="1986451137" sldId="283"/>
            <ac:spMk id="2" creationId="{3F7A13B6-1F4B-631B-7F8B-A92CB6C47048}"/>
          </ac:spMkLst>
        </pc:spChg>
        <pc:spChg chg="mod">
          <ac:chgData name="Ian Coles | TRICS" userId="e39e6a2d-cb02-47f7-a2e2-d83a41b76ae8" providerId="ADAL" clId="{4AA85661-DF69-4822-B4FF-1FB9D633D780}" dt="2023-06-13T13:44:25.995" v="39533" actId="20577"/>
          <ac:spMkLst>
            <pc:docMk/>
            <pc:sldMk cId="1986451137" sldId="283"/>
            <ac:spMk id="3" creationId="{C70ECCDD-D0A8-D659-0D86-C619A45E4B44}"/>
          </ac:spMkLst>
        </pc:spChg>
      </pc:sldChg>
      <pc:sldChg chg="modSp add del mod">
        <pc:chgData name="Ian Coles | TRICS" userId="e39e6a2d-cb02-47f7-a2e2-d83a41b76ae8" providerId="ADAL" clId="{4AA85661-DF69-4822-B4FF-1FB9D633D780}" dt="2023-06-12T15:54:35.175" v="10893" actId="2696"/>
        <pc:sldMkLst>
          <pc:docMk/>
          <pc:sldMk cId="3898845171" sldId="283"/>
        </pc:sldMkLst>
        <pc:spChg chg="mod">
          <ac:chgData name="Ian Coles | TRICS" userId="e39e6a2d-cb02-47f7-a2e2-d83a41b76ae8" providerId="ADAL" clId="{4AA85661-DF69-4822-B4FF-1FB9D633D780}" dt="2023-06-12T15:54:17.611" v="10868" actId="20577"/>
          <ac:spMkLst>
            <pc:docMk/>
            <pc:sldMk cId="3898845171" sldId="283"/>
            <ac:spMk id="2" creationId="{3F7A13B6-1F4B-631B-7F8B-A92CB6C47048}"/>
          </ac:spMkLst>
        </pc:spChg>
        <pc:spChg chg="mod">
          <ac:chgData name="Ian Coles | TRICS" userId="e39e6a2d-cb02-47f7-a2e2-d83a41b76ae8" providerId="ADAL" clId="{4AA85661-DF69-4822-B4FF-1FB9D633D780}" dt="2023-06-12T15:54:32.171" v="10892" actId="5793"/>
          <ac:spMkLst>
            <pc:docMk/>
            <pc:sldMk cId="3898845171" sldId="283"/>
            <ac:spMk id="3" creationId="{C70ECCDD-D0A8-D659-0D86-C619A45E4B44}"/>
          </ac:spMkLst>
        </pc:spChg>
      </pc:sldChg>
      <pc:sldChg chg="add del">
        <pc:chgData name="Ian Coles | TRICS" userId="e39e6a2d-cb02-47f7-a2e2-d83a41b76ae8" providerId="ADAL" clId="{4AA85661-DF69-4822-B4FF-1FB9D633D780}" dt="2023-06-13T08:20:53.316" v="13038" actId="2696"/>
        <pc:sldMkLst>
          <pc:docMk/>
          <pc:sldMk cId="6451854" sldId="284"/>
        </pc:sldMkLst>
      </pc:sldChg>
      <pc:sldChg chg="modSp add mod ord modNotesTx">
        <pc:chgData name="Ian Coles | TRICS" userId="e39e6a2d-cb02-47f7-a2e2-d83a41b76ae8" providerId="ADAL" clId="{4AA85661-DF69-4822-B4FF-1FB9D633D780}" dt="2023-06-13T13:40:32.109" v="38568" actId="20577"/>
        <pc:sldMkLst>
          <pc:docMk/>
          <pc:sldMk cId="1896045272" sldId="284"/>
        </pc:sldMkLst>
        <pc:spChg chg="mod">
          <ac:chgData name="Ian Coles | TRICS" userId="e39e6a2d-cb02-47f7-a2e2-d83a41b76ae8" providerId="ADAL" clId="{4AA85661-DF69-4822-B4FF-1FB9D633D780}" dt="2023-06-13T08:21:19.326" v="13110" actId="20577"/>
          <ac:spMkLst>
            <pc:docMk/>
            <pc:sldMk cId="1896045272" sldId="284"/>
            <ac:spMk id="2" creationId="{3F7A13B6-1F4B-631B-7F8B-A92CB6C47048}"/>
          </ac:spMkLst>
        </pc:spChg>
        <pc:spChg chg="mod">
          <ac:chgData name="Ian Coles | TRICS" userId="e39e6a2d-cb02-47f7-a2e2-d83a41b76ae8" providerId="ADAL" clId="{4AA85661-DF69-4822-B4FF-1FB9D633D780}" dt="2023-06-13T13:36:26.381" v="37505" actId="20577"/>
          <ac:spMkLst>
            <pc:docMk/>
            <pc:sldMk cId="1896045272" sldId="284"/>
            <ac:spMk id="3" creationId="{C70ECCDD-D0A8-D659-0D86-C619A45E4B44}"/>
          </ac:spMkLst>
        </pc:spChg>
      </pc:sldChg>
      <pc:sldChg chg="addSp delSp modSp add mod modNotesTx">
        <pc:chgData name="Ian Coles | TRICS" userId="e39e6a2d-cb02-47f7-a2e2-d83a41b76ae8" providerId="ADAL" clId="{4AA85661-DF69-4822-B4FF-1FB9D633D780}" dt="2023-06-13T13:25:52.929" v="35351" actId="20577"/>
        <pc:sldMkLst>
          <pc:docMk/>
          <pc:sldMk cId="3561668461" sldId="285"/>
        </pc:sldMkLst>
        <pc:spChg chg="mod">
          <ac:chgData name="Ian Coles | TRICS" userId="e39e6a2d-cb02-47f7-a2e2-d83a41b76ae8" providerId="ADAL" clId="{4AA85661-DF69-4822-B4FF-1FB9D633D780}" dt="2023-06-13T08:26:38.539" v="13169" actId="20577"/>
          <ac:spMkLst>
            <pc:docMk/>
            <pc:sldMk cId="3561668461" sldId="285"/>
            <ac:spMk id="2" creationId="{3F7A13B6-1F4B-631B-7F8B-A92CB6C47048}"/>
          </ac:spMkLst>
        </pc:spChg>
        <pc:spChg chg="del mod">
          <ac:chgData name="Ian Coles | TRICS" userId="e39e6a2d-cb02-47f7-a2e2-d83a41b76ae8" providerId="ADAL" clId="{4AA85661-DF69-4822-B4FF-1FB9D633D780}" dt="2023-06-13T08:26:49.139" v="13171" actId="478"/>
          <ac:spMkLst>
            <pc:docMk/>
            <pc:sldMk cId="3561668461" sldId="285"/>
            <ac:spMk id="3" creationId="{C70ECCDD-D0A8-D659-0D86-C619A45E4B44}"/>
          </ac:spMkLst>
        </pc:spChg>
        <pc:spChg chg="add del mod">
          <ac:chgData name="Ian Coles | TRICS" userId="e39e6a2d-cb02-47f7-a2e2-d83a41b76ae8" providerId="ADAL" clId="{4AA85661-DF69-4822-B4FF-1FB9D633D780}" dt="2023-06-13T08:26:53.087" v="13173" actId="478"/>
          <ac:spMkLst>
            <pc:docMk/>
            <pc:sldMk cId="3561668461" sldId="285"/>
            <ac:spMk id="6" creationId="{4839F8A9-6622-F701-5AA0-99F39FC2D581}"/>
          </ac:spMkLst>
        </pc:spChg>
        <pc:picChg chg="add mod">
          <ac:chgData name="Ian Coles | TRICS" userId="e39e6a2d-cb02-47f7-a2e2-d83a41b76ae8" providerId="ADAL" clId="{4AA85661-DF69-4822-B4FF-1FB9D633D780}" dt="2023-06-13T08:45:48.146" v="13179" actId="14100"/>
          <ac:picMkLst>
            <pc:docMk/>
            <pc:sldMk cId="3561668461" sldId="285"/>
            <ac:picMk id="8" creationId="{5C1BD902-E35C-F894-7520-204AFC9EDB0A}"/>
          </ac:picMkLst>
        </pc:picChg>
      </pc:sldChg>
      <pc:sldChg chg="modSp add mod ord modNotesTx">
        <pc:chgData name="Ian Coles | TRICS" userId="e39e6a2d-cb02-47f7-a2e2-d83a41b76ae8" providerId="ADAL" clId="{4AA85661-DF69-4822-B4FF-1FB9D633D780}" dt="2023-06-13T13:19:50.588" v="33884" actId="20577"/>
        <pc:sldMkLst>
          <pc:docMk/>
          <pc:sldMk cId="658027844" sldId="286"/>
        </pc:sldMkLst>
        <pc:spChg chg="mod">
          <ac:chgData name="Ian Coles | TRICS" userId="e39e6a2d-cb02-47f7-a2e2-d83a41b76ae8" providerId="ADAL" clId="{4AA85661-DF69-4822-B4FF-1FB9D633D780}" dt="2023-06-13T08:49:21.011" v="13256"/>
          <ac:spMkLst>
            <pc:docMk/>
            <pc:sldMk cId="658027844" sldId="286"/>
            <ac:spMk id="2" creationId="{3F7A13B6-1F4B-631B-7F8B-A92CB6C47048}"/>
          </ac:spMkLst>
        </pc:spChg>
        <pc:spChg chg="mod">
          <ac:chgData name="Ian Coles | TRICS" userId="e39e6a2d-cb02-47f7-a2e2-d83a41b76ae8" providerId="ADAL" clId="{4AA85661-DF69-4822-B4FF-1FB9D633D780}" dt="2023-06-13T08:57:17.658" v="14134" actId="20577"/>
          <ac:spMkLst>
            <pc:docMk/>
            <pc:sldMk cId="658027844" sldId="286"/>
            <ac:spMk id="3" creationId="{C70ECCDD-D0A8-D659-0D86-C619A45E4B44}"/>
          </ac:spMkLst>
        </pc:spChg>
      </pc:sldChg>
    </pc:docChg>
  </pc:docChgLst>
  <pc:docChgLst>
    <pc:chgData name="Matt Hogben - GT TRA" userId="caeb720f-3919-456e-a079-cd0dc5017a0f" providerId="ADAL" clId="{F74A709B-ED8A-4675-8E77-9BBD644A63E6}"/>
    <pc:docChg chg="modSld">
      <pc:chgData name="Matt Hogben - GT TRA" userId="caeb720f-3919-456e-a079-cd0dc5017a0f" providerId="ADAL" clId="{F74A709B-ED8A-4675-8E77-9BBD644A63E6}" dt="2022-11-02T08:33:32.200" v="14" actId="20577"/>
      <pc:docMkLst>
        <pc:docMk/>
      </pc:docMkLst>
      <pc:sldChg chg="modSp mod">
        <pc:chgData name="Matt Hogben - GT TRA" userId="caeb720f-3919-456e-a079-cd0dc5017a0f" providerId="ADAL" clId="{F74A709B-ED8A-4675-8E77-9BBD644A63E6}" dt="2022-11-02T08:07:18.862" v="2" actId="20577"/>
        <pc:sldMkLst>
          <pc:docMk/>
          <pc:sldMk cId="1888121834" sldId="256"/>
        </pc:sldMkLst>
        <pc:spChg chg="mod">
          <ac:chgData name="Matt Hogben - GT TRA" userId="caeb720f-3919-456e-a079-cd0dc5017a0f" providerId="ADAL" clId="{F74A709B-ED8A-4675-8E77-9BBD644A63E6}" dt="2022-11-02T08:07:18.862" v="2" actId="20577"/>
          <ac:spMkLst>
            <pc:docMk/>
            <pc:sldMk cId="1888121834" sldId="256"/>
            <ac:spMk id="2" creationId="{00000000-0000-0000-0000-000000000000}"/>
          </ac:spMkLst>
        </pc:spChg>
      </pc:sldChg>
      <pc:sldChg chg="modSp mod">
        <pc:chgData name="Matt Hogben - GT TRA" userId="caeb720f-3919-456e-a079-cd0dc5017a0f" providerId="ADAL" clId="{F74A709B-ED8A-4675-8E77-9BBD644A63E6}" dt="2022-11-02T08:08:07.428" v="3" actId="20577"/>
        <pc:sldMkLst>
          <pc:docMk/>
          <pc:sldMk cId="1718812715" sldId="257"/>
        </pc:sldMkLst>
        <pc:spChg chg="mod">
          <ac:chgData name="Matt Hogben - GT TRA" userId="caeb720f-3919-456e-a079-cd0dc5017a0f" providerId="ADAL" clId="{F74A709B-ED8A-4675-8E77-9BBD644A63E6}" dt="2022-11-02T08:08:07.428" v="3" actId="20577"/>
          <ac:spMkLst>
            <pc:docMk/>
            <pc:sldMk cId="1718812715" sldId="257"/>
            <ac:spMk id="3" creationId="{00000000-0000-0000-0000-000000000000}"/>
          </ac:spMkLst>
        </pc:spChg>
      </pc:sldChg>
      <pc:sldChg chg="modNotesTx">
        <pc:chgData name="Matt Hogben - GT TRA" userId="caeb720f-3919-456e-a079-cd0dc5017a0f" providerId="ADAL" clId="{F74A709B-ED8A-4675-8E77-9BBD644A63E6}" dt="2022-11-02T08:25:51.103" v="8" actId="20577"/>
        <pc:sldMkLst>
          <pc:docMk/>
          <pc:sldMk cId="698630097" sldId="261"/>
        </pc:sldMkLst>
      </pc:sldChg>
      <pc:sldChg chg="modNotesTx">
        <pc:chgData name="Matt Hogben - GT TRA" userId="caeb720f-3919-456e-a079-cd0dc5017a0f" providerId="ADAL" clId="{F74A709B-ED8A-4675-8E77-9BBD644A63E6}" dt="2022-11-02T08:33:32.200" v="14" actId="20577"/>
        <pc:sldMkLst>
          <pc:docMk/>
          <pc:sldMk cId="1300710888" sldId="267"/>
        </pc:sldMkLst>
      </pc:sldChg>
    </pc:docChg>
  </pc:docChgLst>
  <pc:docChgLst>
    <pc:chgData name="Ian Coles | TRICS" userId="e39e6a2d-cb02-47f7-a2e2-d83a41b76ae8" providerId="ADAL" clId="{C350D1A0-0447-4D22-913B-E057C83555E1}"/>
    <pc:docChg chg="undo custSel addSld delSld modSld sldOrd">
      <pc:chgData name="Ian Coles | TRICS" userId="e39e6a2d-cb02-47f7-a2e2-d83a41b76ae8" providerId="ADAL" clId="{C350D1A0-0447-4D22-913B-E057C83555E1}" dt="2023-05-15T15:34:24.015" v="28865" actId="20577"/>
      <pc:docMkLst>
        <pc:docMk/>
      </pc:docMkLst>
      <pc:sldChg chg="modSp mod modNotesTx">
        <pc:chgData name="Ian Coles | TRICS" userId="e39e6a2d-cb02-47f7-a2e2-d83a41b76ae8" providerId="ADAL" clId="{C350D1A0-0447-4D22-913B-E057C83555E1}" dt="2023-05-15T13:35:32.057" v="7588" actId="20577"/>
        <pc:sldMkLst>
          <pc:docMk/>
          <pc:sldMk cId="1888121834" sldId="256"/>
        </pc:sldMkLst>
        <pc:spChg chg="mod">
          <ac:chgData name="Ian Coles | TRICS" userId="e39e6a2d-cb02-47f7-a2e2-d83a41b76ae8" providerId="ADAL" clId="{C350D1A0-0447-4D22-913B-E057C83555E1}" dt="2023-05-06T10:44:43.503" v="143" actId="14100"/>
          <ac:spMkLst>
            <pc:docMk/>
            <pc:sldMk cId="1888121834" sldId="256"/>
            <ac:spMk id="2" creationId="{00000000-0000-0000-0000-000000000000}"/>
          </ac:spMkLst>
        </pc:spChg>
        <pc:spChg chg="mod">
          <ac:chgData name="Ian Coles | TRICS" userId="e39e6a2d-cb02-47f7-a2e2-d83a41b76ae8" providerId="ADAL" clId="{C350D1A0-0447-4D22-913B-E057C83555E1}" dt="2023-05-06T10:43:42.386" v="87" actId="20577"/>
          <ac:spMkLst>
            <pc:docMk/>
            <pc:sldMk cId="1888121834" sldId="256"/>
            <ac:spMk id="3" creationId="{00000000-0000-0000-0000-000000000000}"/>
          </ac:spMkLst>
        </pc:spChg>
      </pc:sldChg>
      <pc:sldChg chg="modSp mod modNotesTx">
        <pc:chgData name="Ian Coles | TRICS" userId="e39e6a2d-cb02-47f7-a2e2-d83a41b76ae8" providerId="ADAL" clId="{C350D1A0-0447-4D22-913B-E057C83555E1}" dt="2023-05-15T13:39:33.065" v="8752" actId="20577"/>
        <pc:sldMkLst>
          <pc:docMk/>
          <pc:sldMk cId="1718812715" sldId="257"/>
        </pc:sldMkLst>
        <pc:spChg chg="mod">
          <ac:chgData name="Ian Coles | TRICS" userId="e39e6a2d-cb02-47f7-a2e2-d83a41b76ae8" providerId="ADAL" clId="{C350D1A0-0447-4D22-913B-E057C83555E1}" dt="2023-05-06T10:48:34.715" v="181" actId="20577"/>
          <ac:spMkLst>
            <pc:docMk/>
            <pc:sldMk cId="1718812715" sldId="257"/>
            <ac:spMk id="2" creationId="{00000000-0000-0000-0000-000000000000}"/>
          </ac:spMkLst>
        </pc:spChg>
        <pc:spChg chg="mod">
          <ac:chgData name="Ian Coles | TRICS" userId="e39e6a2d-cb02-47f7-a2e2-d83a41b76ae8" providerId="ADAL" clId="{C350D1A0-0447-4D22-913B-E057C83555E1}" dt="2023-05-06T10:56:00.758" v="674" actId="14100"/>
          <ac:spMkLst>
            <pc:docMk/>
            <pc:sldMk cId="1718812715" sldId="257"/>
            <ac:spMk id="3" creationId="{00000000-0000-0000-0000-000000000000}"/>
          </ac:spMkLst>
        </pc:spChg>
      </pc:sldChg>
      <pc:sldChg chg="modSp add mod modNotesTx">
        <pc:chgData name="Ian Coles | TRICS" userId="e39e6a2d-cb02-47f7-a2e2-d83a41b76ae8" providerId="ADAL" clId="{C350D1A0-0447-4D22-913B-E057C83555E1}" dt="2023-05-15T13:50:07.071" v="11287" actId="20577"/>
        <pc:sldMkLst>
          <pc:docMk/>
          <pc:sldMk cId="2275573706" sldId="258"/>
        </pc:sldMkLst>
        <pc:spChg chg="mod">
          <ac:chgData name="Ian Coles | TRICS" userId="e39e6a2d-cb02-47f7-a2e2-d83a41b76ae8" providerId="ADAL" clId="{C350D1A0-0447-4D22-913B-E057C83555E1}" dt="2023-05-06T11:34:53.242" v="2333" actId="20577"/>
          <ac:spMkLst>
            <pc:docMk/>
            <pc:sldMk cId="2275573706" sldId="258"/>
            <ac:spMk id="2" creationId="{00000000-0000-0000-0000-000000000000}"/>
          </ac:spMkLst>
        </pc:spChg>
        <pc:spChg chg="mod">
          <ac:chgData name="Ian Coles | TRICS" userId="e39e6a2d-cb02-47f7-a2e2-d83a41b76ae8" providerId="ADAL" clId="{C350D1A0-0447-4D22-913B-E057C83555E1}" dt="2023-05-06T11:07:35.845" v="1199" actId="14100"/>
          <ac:spMkLst>
            <pc:docMk/>
            <pc:sldMk cId="2275573706" sldId="258"/>
            <ac:spMk id="3" creationId="{00000000-0000-0000-0000-000000000000}"/>
          </ac:spMkLst>
        </pc:spChg>
      </pc:sldChg>
      <pc:sldChg chg="del modNotesTx">
        <pc:chgData name="Ian Coles | TRICS" userId="e39e6a2d-cb02-47f7-a2e2-d83a41b76ae8" providerId="ADAL" clId="{C350D1A0-0447-4D22-913B-E057C83555E1}" dt="2023-05-06T10:46:08.659" v="156" actId="2696"/>
        <pc:sldMkLst>
          <pc:docMk/>
          <pc:sldMk cId="2730986130" sldId="258"/>
        </pc:sldMkLst>
      </pc:sldChg>
      <pc:sldChg chg="del modNotesTx">
        <pc:chgData name="Ian Coles | TRICS" userId="e39e6a2d-cb02-47f7-a2e2-d83a41b76ae8" providerId="ADAL" clId="{C350D1A0-0447-4D22-913B-E057C83555E1}" dt="2023-05-06T10:59:07.743" v="675" actId="2696"/>
        <pc:sldMkLst>
          <pc:docMk/>
          <pc:sldMk cId="685408063" sldId="259"/>
        </pc:sldMkLst>
      </pc:sldChg>
      <pc:sldChg chg="modSp add mod modNotesTx">
        <pc:chgData name="Ian Coles | TRICS" userId="e39e6a2d-cb02-47f7-a2e2-d83a41b76ae8" providerId="ADAL" clId="{C350D1A0-0447-4D22-913B-E057C83555E1}" dt="2023-05-15T13:55:58.054" v="12708" actId="20577"/>
        <pc:sldMkLst>
          <pc:docMk/>
          <pc:sldMk cId="2521181122" sldId="259"/>
        </pc:sldMkLst>
        <pc:spChg chg="mod">
          <ac:chgData name="Ian Coles | TRICS" userId="e39e6a2d-cb02-47f7-a2e2-d83a41b76ae8" providerId="ADAL" clId="{C350D1A0-0447-4D22-913B-E057C83555E1}" dt="2023-05-06T11:34:49.275" v="2331" actId="20577"/>
          <ac:spMkLst>
            <pc:docMk/>
            <pc:sldMk cId="2521181122" sldId="259"/>
            <ac:spMk id="2" creationId="{00000000-0000-0000-0000-000000000000}"/>
          </ac:spMkLst>
        </pc:spChg>
        <pc:spChg chg="mod">
          <ac:chgData name="Ian Coles | TRICS" userId="e39e6a2d-cb02-47f7-a2e2-d83a41b76ae8" providerId="ADAL" clId="{C350D1A0-0447-4D22-913B-E057C83555E1}" dt="2023-05-06T11:30:19.116" v="1840" actId="20577"/>
          <ac:spMkLst>
            <pc:docMk/>
            <pc:sldMk cId="2521181122" sldId="259"/>
            <ac:spMk id="3" creationId="{00000000-0000-0000-0000-000000000000}"/>
          </ac:spMkLst>
        </pc:spChg>
      </pc:sldChg>
      <pc:sldChg chg="del">
        <pc:chgData name="Ian Coles | TRICS" userId="e39e6a2d-cb02-47f7-a2e2-d83a41b76ae8" providerId="ADAL" clId="{C350D1A0-0447-4D22-913B-E057C83555E1}" dt="2023-05-06T10:45:56.437" v="155" actId="2696"/>
        <pc:sldMkLst>
          <pc:docMk/>
          <pc:sldMk cId="2054088885" sldId="260"/>
        </pc:sldMkLst>
      </pc:sldChg>
      <pc:sldChg chg="addSp modSp new mod modNotesTx">
        <pc:chgData name="Ian Coles | TRICS" userId="e39e6a2d-cb02-47f7-a2e2-d83a41b76ae8" providerId="ADAL" clId="{C350D1A0-0447-4D22-913B-E057C83555E1}" dt="2023-05-15T13:41:45.070" v="9471" actId="20577"/>
        <pc:sldMkLst>
          <pc:docMk/>
          <pc:sldMk cId="3904881767" sldId="260"/>
        </pc:sldMkLst>
        <pc:spChg chg="mod">
          <ac:chgData name="Ian Coles | TRICS" userId="e39e6a2d-cb02-47f7-a2e2-d83a41b76ae8" providerId="ADAL" clId="{C350D1A0-0447-4D22-913B-E057C83555E1}" dt="2023-05-06T11:16:20.562" v="1251" actId="20577"/>
          <ac:spMkLst>
            <pc:docMk/>
            <pc:sldMk cId="3904881767" sldId="260"/>
            <ac:spMk id="2" creationId="{F2FE1437-5767-1C55-5952-700513E9E2CE}"/>
          </ac:spMkLst>
        </pc:spChg>
        <pc:picChg chg="add mod">
          <ac:chgData name="Ian Coles | TRICS" userId="e39e6a2d-cb02-47f7-a2e2-d83a41b76ae8" providerId="ADAL" clId="{C350D1A0-0447-4D22-913B-E057C83555E1}" dt="2023-05-06T11:08:33.781" v="1207" actId="1076"/>
          <ac:picMkLst>
            <pc:docMk/>
            <pc:sldMk cId="3904881767" sldId="260"/>
            <ac:picMk id="4" creationId="{AC22CB38-A67A-0735-BA1B-9A5F0EF58B67}"/>
          </ac:picMkLst>
        </pc:picChg>
        <pc:picChg chg="add mod">
          <ac:chgData name="Ian Coles | TRICS" userId="e39e6a2d-cb02-47f7-a2e2-d83a41b76ae8" providerId="ADAL" clId="{C350D1A0-0447-4D22-913B-E057C83555E1}" dt="2023-05-06T11:15:47.835" v="1241" actId="1076"/>
          <ac:picMkLst>
            <pc:docMk/>
            <pc:sldMk cId="3904881767" sldId="260"/>
            <ac:picMk id="6" creationId="{24EE4E3A-71C6-E6B8-21E7-59F622BCE306}"/>
          </ac:picMkLst>
        </pc:picChg>
        <pc:picChg chg="add mod">
          <ac:chgData name="Ian Coles | TRICS" userId="e39e6a2d-cb02-47f7-a2e2-d83a41b76ae8" providerId="ADAL" clId="{C350D1A0-0447-4D22-913B-E057C83555E1}" dt="2023-05-06T11:15:28.772" v="1238" actId="1076"/>
          <ac:picMkLst>
            <pc:docMk/>
            <pc:sldMk cId="3904881767" sldId="260"/>
            <ac:picMk id="8" creationId="{F8DBFA3A-72F3-D571-5AF3-B51C63432D58}"/>
          </ac:picMkLst>
        </pc:picChg>
      </pc:sldChg>
      <pc:sldChg chg="del">
        <pc:chgData name="Ian Coles | TRICS" userId="e39e6a2d-cb02-47f7-a2e2-d83a41b76ae8" providerId="ADAL" clId="{C350D1A0-0447-4D22-913B-E057C83555E1}" dt="2023-05-06T10:46:14.587" v="157" actId="2696"/>
        <pc:sldMkLst>
          <pc:docMk/>
          <pc:sldMk cId="698630097" sldId="261"/>
        </pc:sldMkLst>
      </pc:sldChg>
      <pc:sldChg chg="addSp delSp modSp add mod modNotesTx">
        <pc:chgData name="Ian Coles | TRICS" userId="e39e6a2d-cb02-47f7-a2e2-d83a41b76ae8" providerId="ADAL" clId="{C350D1A0-0447-4D22-913B-E057C83555E1}" dt="2023-05-15T13:43:29.070" v="9899" actId="20577"/>
        <pc:sldMkLst>
          <pc:docMk/>
          <pc:sldMk cId="1324160438" sldId="261"/>
        </pc:sldMkLst>
        <pc:spChg chg="mod">
          <ac:chgData name="Ian Coles | TRICS" userId="e39e6a2d-cb02-47f7-a2e2-d83a41b76ae8" providerId="ADAL" clId="{C350D1A0-0447-4D22-913B-E057C83555E1}" dt="2023-05-06T11:16:27.398" v="1260" actId="20577"/>
          <ac:spMkLst>
            <pc:docMk/>
            <pc:sldMk cId="1324160438" sldId="261"/>
            <ac:spMk id="2" creationId="{F2FE1437-5767-1C55-5952-700513E9E2CE}"/>
          </ac:spMkLst>
        </pc:spChg>
        <pc:spChg chg="del mod">
          <ac:chgData name="Ian Coles | TRICS" userId="e39e6a2d-cb02-47f7-a2e2-d83a41b76ae8" providerId="ADAL" clId="{C350D1A0-0447-4D22-913B-E057C83555E1}" dt="2023-05-06T11:19:39.854" v="1267" actId="478"/>
          <ac:spMkLst>
            <pc:docMk/>
            <pc:sldMk cId="1324160438" sldId="261"/>
            <ac:spMk id="3" creationId="{DCB9DA89-6713-4CA6-5695-B5EF3B4B9B29}"/>
          </ac:spMkLst>
        </pc:spChg>
        <pc:picChg chg="del">
          <ac:chgData name="Ian Coles | TRICS" userId="e39e6a2d-cb02-47f7-a2e2-d83a41b76ae8" providerId="ADAL" clId="{C350D1A0-0447-4D22-913B-E057C83555E1}" dt="2023-05-06T11:16:10.274" v="1243" actId="478"/>
          <ac:picMkLst>
            <pc:docMk/>
            <pc:sldMk cId="1324160438" sldId="261"/>
            <ac:picMk id="6" creationId="{24EE4E3A-71C6-E6B8-21E7-59F622BCE306}"/>
          </ac:picMkLst>
        </pc:picChg>
        <pc:picChg chg="add del mod">
          <ac:chgData name="Ian Coles | TRICS" userId="e39e6a2d-cb02-47f7-a2e2-d83a41b76ae8" providerId="ADAL" clId="{C350D1A0-0447-4D22-913B-E057C83555E1}" dt="2023-05-06T11:20:31.193" v="1268" actId="478"/>
          <ac:picMkLst>
            <pc:docMk/>
            <pc:sldMk cId="1324160438" sldId="261"/>
            <ac:picMk id="7" creationId="{36C99800-F7A4-55A8-445D-9B7FF92955E9}"/>
          </ac:picMkLst>
        </pc:picChg>
        <pc:picChg chg="del">
          <ac:chgData name="Ian Coles | TRICS" userId="e39e6a2d-cb02-47f7-a2e2-d83a41b76ae8" providerId="ADAL" clId="{C350D1A0-0447-4D22-913B-E057C83555E1}" dt="2023-05-06T11:16:12.406" v="1244" actId="478"/>
          <ac:picMkLst>
            <pc:docMk/>
            <pc:sldMk cId="1324160438" sldId="261"/>
            <ac:picMk id="8" creationId="{F8DBFA3A-72F3-D571-5AF3-B51C63432D58}"/>
          </ac:picMkLst>
        </pc:picChg>
        <pc:picChg chg="add mod">
          <ac:chgData name="Ian Coles | TRICS" userId="e39e6a2d-cb02-47f7-a2e2-d83a41b76ae8" providerId="ADAL" clId="{C350D1A0-0447-4D22-913B-E057C83555E1}" dt="2023-05-06T11:21:14.412" v="1280" actId="1076"/>
          <ac:picMkLst>
            <pc:docMk/>
            <pc:sldMk cId="1324160438" sldId="261"/>
            <ac:picMk id="10" creationId="{34B512EE-FAF8-7674-ECD5-67830AEAF965}"/>
          </ac:picMkLst>
        </pc:picChg>
      </pc:sldChg>
      <pc:sldChg chg="del">
        <pc:chgData name="Ian Coles | TRICS" userId="e39e6a2d-cb02-47f7-a2e2-d83a41b76ae8" providerId="ADAL" clId="{C350D1A0-0447-4D22-913B-E057C83555E1}" dt="2023-05-06T10:45:47.834" v="153" actId="2696"/>
        <pc:sldMkLst>
          <pc:docMk/>
          <pc:sldMk cId="2758595364" sldId="262"/>
        </pc:sldMkLst>
      </pc:sldChg>
      <pc:sldChg chg="modSp add del mod modNotesTx">
        <pc:chgData name="Ian Coles | TRICS" userId="e39e6a2d-cb02-47f7-a2e2-d83a41b76ae8" providerId="ADAL" clId="{C350D1A0-0447-4D22-913B-E057C83555E1}" dt="2023-05-15T14:24:36.223" v="14187" actId="20577"/>
        <pc:sldMkLst>
          <pc:docMk/>
          <pc:sldMk cId="4288301148" sldId="262"/>
        </pc:sldMkLst>
        <pc:spChg chg="mod">
          <ac:chgData name="Ian Coles | TRICS" userId="e39e6a2d-cb02-47f7-a2e2-d83a41b76ae8" providerId="ADAL" clId="{C350D1A0-0447-4D22-913B-E057C83555E1}" dt="2023-05-06T11:34:58.889" v="2335" actId="20577"/>
          <ac:spMkLst>
            <pc:docMk/>
            <pc:sldMk cId="4288301148" sldId="262"/>
            <ac:spMk id="2" creationId="{00000000-0000-0000-0000-000000000000}"/>
          </ac:spMkLst>
        </pc:spChg>
        <pc:spChg chg="mod">
          <ac:chgData name="Ian Coles | TRICS" userId="e39e6a2d-cb02-47f7-a2e2-d83a41b76ae8" providerId="ADAL" clId="{C350D1A0-0447-4D22-913B-E057C83555E1}" dt="2023-05-06T11:34:27.351" v="2326" actId="20577"/>
          <ac:spMkLst>
            <pc:docMk/>
            <pc:sldMk cId="4288301148" sldId="262"/>
            <ac:spMk id="3" creationId="{00000000-0000-0000-0000-000000000000}"/>
          </ac:spMkLst>
        </pc:spChg>
      </pc:sldChg>
      <pc:sldChg chg="del">
        <pc:chgData name="Ian Coles | TRICS" userId="e39e6a2d-cb02-47f7-a2e2-d83a41b76ae8" providerId="ADAL" clId="{C350D1A0-0447-4D22-913B-E057C83555E1}" dt="2023-05-06T10:45:45.547" v="152" actId="2696"/>
        <pc:sldMkLst>
          <pc:docMk/>
          <pc:sldMk cId="154024031" sldId="263"/>
        </pc:sldMkLst>
      </pc:sldChg>
      <pc:sldChg chg="modSp add del mod modNotesTx">
        <pc:chgData name="Ian Coles | TRICS" userId="e39e6a2d-cb02-47f7-a2e2-d83a41b76ae8" providerId="ADAL" clId="{C350D1A0-0447-4D22-913B-E057C83555E1}" dt="2023-05-15T14:30:35.557" v="15779" actId="20577"/>
        <pc:sldMkLst>
          <pc:docMk/>
          <pc:sldMk cId="2879599287" sldId="263"/>
        </pc:sldMkLst>
        <pc:spChg chg="mod">
          <ac:chgData name="Ian Coles | TRICS" userId="e39e6a2d-cb02-47f7-a2e2-d83a41b76ae8" providerId="ADAL" clId="{C350D1A0-0447-4D22-913B-E057C83555E1}" dt="2023-05-06T11:35:03.139" v="2337" actId="20577"/>
          <ac:spMkLst>
            <pc:docMk/>
            <pc:sldMk cId="2879599287" sldId="263"/>
            <ac:spMk id="2" creationId="{00000000-0000-0000-0000-000000000000}"/>
          </ac:spMkLst>
        </pc:spChg>
        <pc:spChg chg="mod">
          <ac:chgData name="Ian Coles | TRICS" userId="e39e6a2d-cb02-47f7-a2e2-d83a41b76ae8" providerId="ADAL" clId="{C350D1A0-0447-4D22-913B-E057C83555E1}" dt="2023-05-06T11:37:54.801" v="2756" actId="20577"/>
          <ac:spMkLst>
            <pc:docMk/>
            <pc:sldMk cId="2879599287" sldId="263"/>
            <ac:spMk id="3" creationId="{00000000-0000-0000-0000-000000000000}"/>
          </ac:spMkLst>
        </pc:spChg>
      </pc:sldChg>
      <pc:sldChg chg="modSp add mod modNotesTx">
        <pc:chgData name="Ian Coles | TRICS" userId="e39e6a2d-cb02-47f7-a2e2-d83a41b76ae8" providerId="ADAL" clId="{C350D1A0-0447-4D22-913B-E057C83555E1}" dt="2023-05-15T14:36:00.839" v="17183" actId="20577"/>
        <pc:sldMkLst>
          <pc:docMk/>
          <pc:sldMk cId="3214843118" sldId="264"/>
        </pc:sldMkLst>
        <pc:spChg chg="mod">
          <ac:chgData name="Ian Coles | TRICS" userId="e39e6a2d-cb02-47f7-a2e2-d83a41b76ae8" providerId="ADAL" clId="{C350D1A0-0447-4D22-913B-E057C83555E1}" dt="2023-05-06T11:38:04.453" v="2759" actId="20577"/>
          <ac:spMkLst>
            <pc:docMk/>
            <pc:sldMk cId="3214843118" sldId="264"/>
            <ac:spMk id="2" creationId="{00000000-0000-0000-0000-000000000000}"/>
          </ac:spMkLst>
        </pc:spChg>
        <pc:spChg chg="mod">
          <ac:chgData name="Ian Coles | TRICS" userId="e39e6a2d-cb02-47f7-a2e2-d83a41b76ae8" providerId="ADAL" clId="{C350D1A0-0447-4D22-913B-E057C83555E1}" dt="2023-05-06T11:40:15" v="3159" actId="20577"/>
          <ac:spMkLst>
            <pc:docMk/>
            <pc:sldMk cId="3214843118" sldId="264"/>
            <ac:spMk id="3" creationId="{00000000-0000-0000-0000-000000000000}"/>
          </ac:spMkLst>
        </pc:spChg>
      </pc:sldChg>
      <pc:sldChg chg="del">
        <pc:chgData name="Ian Coles | TRICS" userId="e39e6a2d-cb02-47f7-a2e2-d83a41b76ae8" providerId="ADAL" clId="{C350D1A0-0447-4D22-913B-E057C83555E1}" dt="2023-05-06T10:45:50.590" v="154" actId="2696"/>
        <pc:sldMkLst>
          <pc:docMk/>
          <pc:sldMk cId="4057130251" sldId="264"/>
        </pc:sldMkLst>
      </pc:sldChg>
      <pc:sldChg chg="del">
        <pc:chgData name="Ian Coles | TRICS" userId="e39e6a2d-cb02-47f7-a2e2-d83a41b76ae8" providerId="ADAL" clId="{C350D1A0-0447-4D22-913B-E057C83555E1}" dt="2023-05-06T10:45:37.405" v="150" actId="2696"/>
        <pc:sldMkLst>
          <pc:docMk/>
          <pc:sldMk cId="1449005937" sldId="265"/>
        </pc:sldMkLst>
      </pc:sldChg>
      <pc:sldChg chg="modSp add mod modNotesTx">
        <pc:chgData name="Ian Coles | TRICS" userId="e39e6a2d-cb02-47f7-a2e2-d83a41b76ae8" providerId="ADAL" clId="{C350D1A0-0447-4D22-913B-E057C83555E1}" dt="2023-05-15T14:41:32.637" v="18342" actId="20577"/>
        <pc:sldMkLst>
          <pc:docMk/>
          <pc:sldMk cId="3344711424" sldId="265"/>
        </pc:sldMkLst>
        <pc:spChg chg="mod">
          <ac:chgData name="Ian Coles | TRICS" userId="e39e6a2d-cb02-47f7-a2e2-d83a41b76ae8" providerId="ADAL" clId="{C350D1A0-0447-4D22-913B-E057C83555E1}" dt="2023-05-06T11:50:54.100" v="3274" actId="20577"/>
          <ac:spMkLst>
            <pc:docMk/>
            <pc:sldMk cId="3344711424" sldId="265"/>
            <ac:spMk id="2" creationId="{00000000-0000-0000-0000-000000000000}"/>
          </ac:spMkLst>
        </pc:spChg>
        <pc:spChg chg="mod">
          <ac:chgData name="Ian Coles | TRICS" userId="e39e6a2d-cb02-47f7-a2e2-d83a41b76ae8" providerId="ADAL" clId="{C350D1A0-0447-4D22-913B-E057C83555E1}" dt="2023-05-06T11:55:54.338" v="3805" actId="14100"/>
          <ac:spMkLst>
            <pc:docMk/>
            <pc:sldMk cId="3344711424" sldId="265"/>
            <ac:spMk id="3" creationId="{00000000-0000-0000-0000-000000000000}"/>
          </ac:spMkLst>
        </pc:spChg>
      </pc:sldChg>
      <pc:sldChg chg="del">
        <pc:chgData name="Ian Coles | TRICS" userId="e39e6a2d-cb02-47f7-a2e2-d83a41b76ae8" providerId="ADAL" clId="{C350D1A0-0447-4D22-913B-E057C83555E1}" dt="2023-05-06T10:45:35.479" v="149" actId="2696"/>
        <pc:sldMkLst>
          <pc:docMk/>
          <pc:sldMk cId="706884617" sldId="266"/>
        </pc:sldMkLst>
      </pc:sldChg>
      <pc:sldChg chg="modSp add mod ord modNotesTx">
        <pc:chgData name="Ian Coles | TRICS" userId="e39e6a2d-cb02-47f7-a2e2-d83a41b76ae8" providerId="ADAL" clId="{C350D1A0-0447-4D22-913B-E057C83555E1}" dt="2023-05-15T14:59:44.435" v="21064" actId="20577"/>
        <pc:sldMkLst>
          <pc:docMk/>
          <pc:sldMk cId="2795607315" sldId="266"/>
        </pc:sldMkLst>
        <pc:spChg chg="mod">
          <ac:chgData name="Ian Coles | TRICS" userId="e39e6a2d-cb02-47f7-a2e2-d83a41b76ae8" providerId="ADAL" clId="{C350D1A0-0447-4D22-913B-E057C83555E1}" dt="2023-05-06T11:57:06.739" v="4015" actId="20577"/>
          <ac:spMkLst>
            <pc:docMk/>
            <pc:sldMk cId="2795607315" sldId="266"/>
            <ac:spMk id="2" creationId="{00000000-0000-0000-0000-000000000000}"/>
          </ac:spMkLst>
        </pc:spChg>
        <pc:spChg chg="mod">
          <ac:chgData name="Ian Coles | TRICS" userId="e39e6a2d-cb02-47f7-a2e2-d83a41b76ae8" providerId="ADAL" clId="{C350D1A0-0447-4D22-913B-E057C83555E1}" dt="2023-05-06T12:54:47.819" v="5970" actId="20577"/>
          <ac:spMkLst>
            <pc:docMk/>
            <pc:sldMk cId="2795607315" sldId="266"/>
            <ac:spMk id="3" creationId="{00000000-0000-0000-0000-000000000000}"/>
          </ac:spMkLst>
        </pc:spChg>
      </pc:sldChg>
      <pc:sldChg chg="del">
        <pc:chgData name="Ian Coles | TRICS" userId="e39e6a2d-cb02-47f7-a2e2-d83a41b76ae8" providerId="ADAL" clId="{C350D1A0-0447-4D22-913B-E057C83555E1}" dt="2023-05-06T10:45:41.777" v="151" actId="2696"/>
        <pc:sldMkLst>
          <pc:docMk/>
          <pc:sldMk cId="1300710888" sldId="267"/>
        </pc:sldMkLst>
      </pc:sldChg>
      <pc:sldChg chg="modSp add mod modNotesTx">
        <pc:chgData name="Ian Coles | TRICS" userId="e39e6a2d-cb02-47f7-a2e2-d83a41b76ae8" providerId="ADAL" clId="{C350D1A0-0447-4D22-913B-E057C83555E1}" dt="2023-05-15T14:44:54.917" v="19263" actId="20577"/>
        <pc:sldMkLst>
          <pc:docMk/>
          <pc:sldMk cId="2308152553" sldId="267"/>
        </pc:sldMkLst>
        <pc:spChg chg="mod">
          <ac:chgData name="Ian Coles | TRICS" userId="e39e6a2d-cb02-47f7-a2e2-d83a41b76ae8" providerId="ADAL" clId="{C350D1A0-0447-4D22-913B-E057C83555E1}" dt="2023-05-06T12:49:32.795" v="5526" actId="20577"/>
          <ac:spMkLst>
            <pc:docMk/>
            <pc:sldMk cId="2308152553" sldId="267"/>
            <ac:spMk id="3" creationId="{00000000-0000-0000-0000-000000000000}"/>
          </ac:spMkLst>
        </pc:spChg>
      </pc:sldChg>
      <pc:sldChg chg="modSp add mod modNotesTx">
        <pc:chgData name="Ian Coles | TRICS" userId="e39e6a2d-cb02-47f7-a2e2-d83a41b76ae8" providerId="ADAL" clId="{C350D1A0-0447-4D22-913B-E057C83555E1}" dt="2023-05-15T15:15:17.132" v="24222" actId="20577"/>
        <pc:sldMkLst>
          <pc:docMk/>
          <pc:sldMk cId="786235698" sldId="268"/>
        </pc:sldMkLst>
        <pc:spChg chg="mod">
          <ac:chgData name="Ian Coles | TRICS" userId="e39e6a2d-cb02-47f7-a2e2-d83a41b76ae8" providerId="ADAL" clId="{C350D1A0-0447-4D22-913B-E057C83555E1}" dt="2023-05-06T11:58:38.166" v="4092" actId="20577"/>
          <ac:spMkLst>
            <pc:docMk/>
            <pc:sldMk cId="786235698" sldId="268"/>
            <ac:spMk id="2" creationId="{00000000-0000-0000-0000-000000000000}"/>
          </ac:spMkLst>
        </pc:spChg>
        <pc:spChg chg="mod">
          <ac:chgData name="Ian Coles | TRICS" userId="e39e6a2d-cb02-47f7-a2e2-d83a41b76ae8" providerId="ADAL" clId="{C350D1A0-0447-4D22-913B-E057C83555E1}" dt="2023-05-06T13:01:38.259" v="6533" actId="20577"/>
          <ac:spMkLst>
            <pc:docMk/>
            <pc:sldMk cId="786235698" sldId="268"/>
            <ac:spMk id="3" creationId="{00000000-0000-0000-0000-000000000000}"/>
          </ac:spMkLst>
        </pc:spChg>
      </pc:sldChg>
      <pc:sldChg chg="modSp add mod modNotesTx">
        <pc:chgData name="Ian Coles | TRICS" userId="e39e6a2d-cb02-47f7-a2e2-d83a41b76ae8" providerId="ADAL" clId="{C350D1A0-0447-4D22-913B-E057C83555E1}" dt="2023-05-15T15:21:20.371" v="25663" actId="20577"/>
        <pc:sldMkLst>
          <pc:docMk/>
          <pc:sldMk cId="209647798" sldId="269"/>
        </pc:sldMkLst>
        <pc:spChg chg="mod">
          <ac:chgData name="Ian Coles | TRICS" userId="e39e6a2d-cb02-47f7-a2e2-d83a41b76ae8" providerId="ADAL" clId="{C350D1A0-0447-4D22-913B-E057C83555E1}" dt="2023-05-06T12:28:48.124" v="4719" actId="20577"/>
          <ac:spMkLst>
            <pc:docMk/>
            <pc:sldMk cId="209647798" sldId="269"/>
            <ac:spMk id="2" creationId="{00000000-0000-0000-0000-000000000000}"/>
          </ac:spMkLst>
        </pc:spChg>
        <pc:spChg chg="mod">
          <ac:chgData name="Ian Coles | TRICS" userId="e39e6a2d-cb02-47f7-a2e2-d83a41b76ae8" providerId="ADAL" clId="{C350D1A0-0447-4D22-913B-E057C83555E1}" dt="2023-05-06T13:05:45.627" v="6913" actId="20577"/>
          <ac:spMkLst>
            <pc:docMk/>
            <pc:sldMk cId="209647798" sldId="269"/>
            <ac:spMk id="3" creationId="{00000000-0000-0000-0000-000000000000}"/>
          </ac:spMkLst>
        </pc:spChg>
      </pc:sldChg>
      <pc:sldChg chg="addSp delSp modSp add mod modNotesTx">
        <pc:chgData name="Ian Coles | TRICS" userId="e39e6a2d-cb02-47f7-a2e2-d83a41b76ae8" providerId="ADAL" clId="{C350D1A0-0447-4D22-913B-E057C83555E1}" dt="2023-05-15T14:48:39.989" v="20123" actId="20577"/>
        <pc:sldMkLst>
          <pc:docMk/>
          <pc:sldMk cId="747806546" sldId="270"/>
        </pc:sldMkLst>
        <pc:spChg chg="mod">
          <ac:chgData name="Ian Coles | TRICS" userId="e39e6a2d-cb02-47f7-a2e2-d83a41b76ae8" providerId="ADAL" clId="{C350D1A0-0447-4D22-913B-E057C83555E1}" dt="2023-05-06T12:08:29.097" v="4320" actId="20577"/>
          <ac:spMkLst>
            <pc:docMk/>
            <pc:sldMk cId="747806546" sldId="270"/>
            <ac:spMk id="2" creationId="{00000000-0000-0000-0000-000000000000}"/>
          </ac:spMkLst>
        </pc:spChg>
        <pc:spChg chg="del mod">
          <ac:chgData name="Ian Coles | TRICS" userId="e39e6a2d-cb02-47f7-a2e2-d83a41b76ae8" providerId="ADAL" clId="{C350D1A0-0447-4D22-913B-E057C83555E1}" dt="2023-05-06T12:05:07.823" v="4211" actId="478"/>
          <ac:spMkLst>
            <pc:docMk/>
            <pc:sldMk cId="747806546" sldId="270"/>
            <ac:spMk id="3" creationId="{00000000-0000-0000-0000-000000000000}"/>
          </ac:spMkLst>
        </pc:spChg>
        <pc:picChg chg="add del mod">
          <ac:chgData name="Ian Coles | TRICS" userId="e39e6a2d-cb02-47f7-a2e2-d83a41b76ae8" providerId="ADAL" clId="{C350D1A0-0447-4D22-913B-E057C83555E1}" dt="2023-05-06T12:06:21.788" v="4214" actId="478"/>
          <ac:picMkLst>
            <pc:docMk/>
            <pc:sldMk cId="747806546" sldId="270"/>
            <ac:picMk id="6" creationId="{3D08D304-89D1-0834-0440-41FD135C64F1}"/>
          </ac:picMkLst>
        </pc:picChg>
        <pc:picChg chg="add mod">
          <ac:chgData name="Ian Coles | TRICS" userId="e39e6a2d-cb02-47f7-a2e2-d83a41b76ae8" providerId="ADAL" clId="{C350D1A0-0447-4D22-913B-E057C83555E1}" dt="2023-05-06T12:10:55.601" v="4330" actId="1076"/>
          <ac:picMkLst>
            <pc:docMk/>
            <pc:sldMk cId="747806546" sldId="270"/>
            <ac:picMk id="8" creationId="{2F3D3818-35B6-FAFE-CACA-2327F5D1D988}"/>
          </ac:picMkLst>
        </pc:picChg>
        <pc:picChg chg="add mod">
          <ac:chgData name="Ian Coles | TRICS" userId="e39e6a2d-cb02-47f7-a2e2-d83a41b76ae8" providerId="ADAL" clId="{C350D1A0-0447-4D22-913B-E057C83555E1}" dt="2023-05-06T12:11:01.296" v="4331" actId="1076"/>
          <ac:picMkLst>
            <pc:docMk/>
            <pc:sldMk cId="747806546" sldId="270"/>
            <ac:picMk id="10" creationId="{DBFDA33B-4D70-9D02-73FE-4204FD5C5C13}"/>
          </ac:picMkLst>
        </pc:picChg>
      </pc:sldChg>
      <pc:sldChg chg="addSp delSp modSp add mod modNotesTx">
        <pc:chgData name="Ian Coles | TRICS" userId="e39e6a2d-cb02-47f7-a2e2-d83a41b76ae8" providerId="ADAL" clId="{C350D1A0-0447-4D22-913B-E057C83555E1}" dt="2023-05-15T15:02:54.036" v="21462" actId="20577"/>
        <pc:sldMkLst>
          <pc:docMk/>
          <pc:sldMk cId="2970166550" sldId="271"/>
        </pc:sldMkLst>
        <pc:spChg chg="mod">
          <ac:chgData name="Ian Coles | TRICS" userId="e39e6a2d-cb02-47f7-a2e2-d83a41b76ae8" providerId="ADAL" clId="{C350D1A0-0447-4D22-913B-E057C83555E1}" dt="2023-05-06T12:18:17.138" v="4430" actId="20577"/>
          <ac:spMkLst>
            <pc:docMk/>
            <pc:sldMk cId="2970166550" sldId="271"/>
            <ac:spMk id="2" creationId="{00000000-0000-0000-0000-000000000000}"/>
          </ac:spMkLst>
        </pc:spChg>
        <pc:spChg chg="del mod">
          <ac:chgData name="Ian Coles | TRICS" userId="e39e6a2d-cb02-47f7-a2e2-d83a41b76ae8" providerId="ADAL" clId="{C350D1A0-0447-4D22-913B-E057C83555E1}" dt="2023-05-06T12:14:32.283" v="4390" actId="478"/>
          <ac:spMkLst>
            <pc:docMk/>
            <pc:sldMk cId="2970166550" sldId="271"/>
            <ac:spMk id="3" creationId="{00000000-0000-0000-0000-000000000000}"/>
          </ac:spMkLst>
        </pc:spChg>
        <pc:spChg chg="add del mod">
          <ac:chgData name="Ian Coles | TRICS" userId="e39e6a2d-cb02-47f7-a2e2-d83a41b76ae8" providerId="ADAL" clId="{C350D1A0-0447-4D22-913B-E057C83555E1}" dt="2023-05-06T12:14:42.176" v="4392" actId="478"/>
          <ac:spMkLst>
            <pc:docMk/>
            <pc:sldMk cId="2970166550" sldId="271"/>
            <ac:spMk id="6" creationId="{646202EA-5A3E-061D-3A19-1E96578548F2}"/>
          </ac:spMkLst>
        </pc:spChg>
        <pc:picChg chg="add mod">
          <ac:chgData name="Ian Coles | TRICS" userId="e39e6a2d-cb02-47f7-a2e2-d83a41b76ae8" providerId="ADAL" clId="{C350D1A0-0447-4D22-913B-E057C83555E1}" dt="2023-05-06T12:17:49.513" v="4397" actId="1076"/>
          <ac:picMkLst>
            <pc:docMk/>
            <pc:sldMk cId="2970166550" sldId="271"/>
            <ac:picMk id="8" creationId="{599D7750-4A16-C234-D6D6-AABE00058152}"/>
          </ac:picMkLst>
        </pc:picChg>
      </pc:sldChg>
      <pc:sldChg chg="addSp delSp modSp add mod modNotesTx">
        <pc:chgData name="Ian Coles | TRICS" userId="e39e6a2d-cb02-47f7-a2e2-d83a41b76ae8" providerId="ADAL" clId="{C350D1A0-0447-4D22-913B-E057C83555E1}" dt="2023-05-15T15:04:41.373" v="21924" actId="20577"/>
        <pc:sldMkLst>
          <pc:docMk/>
          <pc:sldMk cId="2981219337" sldId="272"/>
        </pc:sldMkLst>
        <pc:spChg chg="mod">
          <ac:chgData name="Ian Coles | TRICS" userId="e39e6a2d-cb02-47f7-a2e2-d83a41b76ae8" providerId="ADAL" clId="{C350D1A0-0447-4D22-913B-E057C83555E1}" dt="2023-05-06T12:21:58.986" v="4561" actId="20577"/>
          <ac:spMkLst>
            <pc:docMk/>
            <pc:sldMk cId="2981219337" sldId="272"/>
            <ac:spMk id="2" creationId="{00000000-0000-0000-0000-000000000000}"/>
          </ac:spMkLst>
        </pc:spChg>
        <pc:picChg chg="add mod">
          <ac:chgData name="Ian Coles | TRICS" userId="e39e6a2d-cb02-47f7-a2e2-d83a41b76ae8" providerId="ADAL" clId="{C350D1A0-0447-4D22-913B-E057C83555E1}" dt="2023-05-06T12:21:29.575" v="4503" actId="1076"/>
          <ac:picMkLst>
            <pc:docMk/>
            <pc:sldMk cId="2981219337" sldId="272"/>
            <ac:picMk id="5" creationId="{D4A8273E-CC00-34A0-7ACF-7E90921556B7}"/>
          </ac:picMkLst>
        </pc:picChg>
        <pc:picChg chg="del">
          <ac:chgData name="Ian Coles | TRICS" userId="e39e6a2d-cb02-47f7-a2e2-d83a41b76ae8" providerId="ADAL" clId="{C350D1A0-0447-4D22-913B-E057C83555E1}" dt="2023-05-06T12:18:31.047" v="4432" actId="478"/>
          <ac:picMkLst>
            <pc:docMk/>
            <pc:sldMk cId="2981219337" sldId="272"/>
            <ac:picMk id="8" creationId="{599D7750-4A16-C234-D6D6-AABE00058152}"/>
          </ac:picMkLst>
        </pc:picChg>
      </pc:sldChg>
      <pc:sldChg chg="addSp delSp modSp add mod modNotesTx">
        <pc:chgData name="Ian Coles | TRICS" userId="e39e6a2d-cb02-47f7-a2e2-d83a41b76ae8" providerId="ADAL" clId="{C350D1A0-0447-4D22-913B-E057C83555E1}" dt="2023-05-15T15:06:51.659" v="22423" actId="20577"/>
        <pc:sldMkLst>
          <pc:docMk/>
          <pc:sldMk cId="2295834307" sldId="273"/>
        </pc:sldMkLst>
        <pc:spChg chg="mod">
          <ac:chgData name="Ian Coles | TRICS" userId="e39e6a2d-cb02-47f7-a2e2-d83a41b76ae8" providerId="ADAL" clId="{C350D1A0-0447-4D22-913B-E057C83555E1}" dt="2023-05-06T12:25:42.651" v="4715" actId="20577"/>
          <ac:spMkLst>
            <pc:docMk/>
            <pc:sldMk cId="2295834307" sldId="273"/>
            <ac:spMk id="2" creationId="{00000000-0000-0000-0000-000000000000}"/>
          </ac:spMkLst>
        </pc:spChg>
        <pc:picChg chg="del">
          <ac:chgData name="Ian Coles | TRICS" userId="e39e6a2d-cb02-47f7-a2e2-d83a41b76ae8" providerId="ADAL" clId="{C350D1A0-0447-4D22-913B-E057C83555E1}" dt="2023-05-06T12:22:20.888" v="4563" actId="478"/>
          <ac:picMkLst>
            <pc:docMk/>
            <pc:sldMk cId="2295834307" sldId="273"/>
            <ac:picMk id="5" creationId="{D4A8273E-CC00-34A0-7ACF-7E90921556B7}"/>
          </ac:picMkLst>
        </pc:picChg>
        <pc:picChg chg="add mod">
          <ac:chgData name="Ian Coles | TRICS" userId="e39e6a2d-cb02-47f7-a2e2-d83a41b76ae8" providerId="ADAL" clId="{C350D1A0-0447-4D22-913B-E057C83555E1}" dt="2023-05-06T12:24:57.264" v="4620" actId="1076"/>
          <ac:picMkLst>
            <pc:docMk/>
            <pc:sldMk cId="2295834307" sldId="273"/>
            <ac:picMk id="6" creationId="{A4673894-C2C0-B882-F29C-295BEF6E57F4}"/>
          </ac:picMkLst>
        </pc:picChg>
      </pc:sldChg>
      <pc:sldChg chg="addSp delSp modSp add mod modNotesTx">
        <pc:chgData name="Ian Coles | TRICS" userId="e39e6a2d-cb02-47f7-a2e2-d83a41b76ae8" providerId="ADAL" clId="{C350D1A0-0447-4D22-913B-E057C83555E1}" dt="2023-05-15T15:25:59.304" v="26506" actId="20577"/>
        <pc:sldMkLst>
          <pc:docMk/>
          <pc:sldMk cId="3126240975" sldId="274"/>
        </pc:sldMkLst>
        <pc:spChg chg="mod">
          <ac:chgData name="Ian Coles | TRICS" userId="e39e6a2d-cb02-47f7-a2e2-d83a41b76ae8" providerId="ADAL" clId="{C350D1A0-0447-4D22-913B-E057C83555E1}" dt="2023-05-06T12:38:09.393" v="4864" actId="20577"/>
          <ac:spMkLst>
            <pc:docMk/>
            <pc:sldMk cId="3126240975" sldId="274"/>
            <ac:spMk id="2" creationId="{00000000-0000-0000-0000-000000000000}"/>
          </ac:spMkLst>
        </pc:spChg>
        <pc:spChg chg="del mod">
          <ac:chgData name="Ian Coles | TRICS" userId="e39e6a2d-cb02-47f7-a2e2-d83a41b76ae8" providerId="ADAL" clId="{C350D1A0-0447-4D22-913B-E057C83555E1}" dt="2023-05-06T12:32:35.895" v="4726" actId="478"/>
          <ac:spMkLst>
            <pc:docMk/>
            <pc:sldMk cId="3126240975" sldId="274"/>
            <ac:spMk id="3" creationId="{00000000-0000-0000-0000-000000000000}"/>
          </ac:spMkLst>
        </pc:spChg>
        <pc:picChg chg="add mod">
          <ac:chgData name="Ian Coles | TRICS" userId="e39e6a2d-cb02-47f7-a2e2-d83a41b76ae8" providerId="ADAL" clId="{C350D1A0-0447-4D22-913B-E057C83555E1}" dt="2023-05-06T12:33:02.648" v="4730" actId="1076"/>
          <ac:picMkLst>
            <pc:docMk/>
            <pc:sldMk cId="3126240975" sldId="274"/>
            <ac:picMk id="6" creationId="{5F74839D-9DE0-8716-9037-0CEEDDF11632}"/>
          </ac:picMkLst>
        </pc:picChg>
      </pc:sldChg>
      <pc:sldChg chg="add del">
        <pc:chgData name="Ian Coles | TRICS" userId="e39e6a2d-cb02-47f7-a2e2-d83a41b76ae8" providerId="ADAL" clId="{C350D1A0-0447-4D22-913B-E057C83555E1}" dt="2023-05-06T12:28:31.485" v="4717" actId="2696"/>
        <pc:sldMkLst>
          <pc:docMk/>
          <pc:sldMk cId="3492107982" sldId="274"/>
        </pc:sldMkLst>
      </pc:sldChg>
      <pc:sldChg chg="addSp delSp modSp add mod modNotesTx">
        <pc:chgData name="Ian Coles | TRICS" userId="e39e6a2d-cb02-47f7-a2e2-d83a41b76ae8" providerId="ADAL" clId="{C350D1A0-0447-4D22-913B-E057C83555E1}" dt="2023-05-15T15:31:02.845" v="27884" actId="20577"/>
        <pc:sldMkLst>
          <pc:docMk/>
          <pc:sldMk cId="3309975804" sldId="275"/>
        </pc:sldMkLst>
        <pc:spChg chg="mod">
          <ac:chgData name="Ian Coles | TRICS" userId="e39e6a2d-cb02-47f7-a2e2-d83a41b76ae8" providerId="ADAL" clId="{C350D1A0-0447-4D22-913B-E057C83555E1}" dt="2023-05-06T12:38:48.168" v="4988" actId="20577"/>
          <ac:spMkLst>
            <pc:docMk/>
            <pc:sldMk cId="3309975804" sldId="275"/>
            <ac:spMk id="2" creationId="{00000000-0000-0000-0000-000000000000}"/>
          </ac:spMkLst>
        </pc:spChg>
        <pc:picChg chg="add del mod">
          <ac:chgData name="Ian Coles | TRICS" userId="e39e6a2d-cb02-47f7-a2e2-d83a41b76ae8" providerId="ADAL" clId="{C350D1A0-0447-4D22-913B-E057C83555E1}" dt="2023-05-06T12:36:15.702" v="4735" actId="478"/>
          <ac:picMkLst>
            <pc:docMk/>
            <pc:sldMk cId="3309975804" sldId="275"/>
            <ac:picMk id="5" creationId="{13B09C44-B739-4CB2-B2B7-1CE9F29BC58C}"/>
          </ac:picMkLst>
        </pc:picChg>
        <pc:picChg chg="del">
          <ac:chgData name="Ian Coles | TRICS" userId="e39e6a2d-cb02-47f7-a2e2-d83a41b76ae8" providerId="ADAL" clId="{C350D1A0-0447-4D22-913B-E057C83555E1}" dt="2023-05-06T12:35:57.622" v="4732" actId="478"/>
          <ac:picMkLst>
            <pc:docMk/>
            <pc:sldMk cId="3309975804" sldId="275"/>
            <ac:picMk id="6" creationId="{5F74839D-9DE0-8716-9037-0CEEDDF11632}"/>
          </ac:picMkLst>
        </pc:picChg>
        <pc:picChg chg="add mod">
          <ac:chgData name="Ian Coles | TRICS" userId="e39e6a2d-cb02-47f7-a2e2-d83a41b76ae8" providerId="ADAL" clId="{C350D1A0-0447-4D22-913B-E057C83555E1}" dt="2023-05-06T12:37:18.359" v="4739" actId="1076"/>
          <ac:picMkLst>
            <pc:docMk/>
            <pc:sldMk cId="3309975804" sldId="275"/>
            <ac:picMk id="8" creationId="{B82438EA-474D-A918-4D7E-37391E0EB7DA}"/>
          </ac:picMkLst>
        </pc:picChg>
      </pc:sldChg>
      <pc:sldChg chg="modSp add mod ord modNotesTx">
        <pc:chgData name="Ian Coles | TRICS" userId="e39e6a2d-cb02-47f7-a2e2-d83a41b76ae8" providerId="ADAL" clId="{C350D1A0-0447-4D22-913B-E057C83555E1}" dt="2023-05-15T15:34:24.015" v="28865" actId="20577"/>
        <pc:sldMkLst>
          <pc:docMk/>
          <pc:sldMk cId="1904055954" sldId="276"/>
        </pc:sldMkLst>
        <pc:spChg chg="mod">
          <ac:chgData name="Ian Coles | TRICS" userId="e39e6a2d-cb02-47f7-a2e2-d83a41b76ae8" providerId="ADAL" clId="{C350D1A0-0447-4D22-913B-E057C83555E1}" dt="2023-05-06T12:44:14.175" v="5061" actId="20577"/>
          <ac:spMkLst>
            <pc:docMk/>
            <pc:sldMk cId="1904055954" sldId="276"/>
            <ac:spMk id="2" creationId="{00000000-0000-0000-0000-000000000000}"/>
          </ac:spMkLst>
        </pc:spChg>
        <pc:spChg chg="mod">
          <ac:chgData name="Ian Coles | TRICS" userId="e39e6a2d-cb02-47f7-a2e2-d83a41b76ae8" providerId="ADAL" clId="{C350D1A0-0447-4D22-913B-E057C83555E1}" dt="2023-05-06T13:09:25.871" v="7291" actId="20577"/>
          <ac:spMkLst>
            <pc:docMk/>
            <pc:sldMk cId="1904055954" sldId="276"/>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1D75F6-C575-4993-B7DC-F66448725145}" type="datetimeFigureOut">
              <a:rPr lang="en-US" smtClean="0"/>
              <a:t>6/13/2023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3225A2-7D03-413E-BA3B-EF83054293A6}" type="slidenum">
              <a:rPr lang="en-US" smtClean="0"/>
              <a:t>‹#›</a:t>
            </a:fld>
            <a:endParaRPr lang="en-US"/>
          </a:p>
        </p:txBody>
      </p:sp>
    </p:spTree>
    <p:extLst>
      <p:ext uri="{BB962C8B-B14F-4D97-AF65-F5344CB8AC3E}">
        <p14:creationId xmlns:p14="http://schemas.microsoft.com/office/powerpoint/2010/main" val="1398980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presentation I am going to talk about the ideas for TRICS system development that have come from the 2023 TRICS User Survey, and how some of these might be implemented in the new TRICS 8 upgrade and redesign. I am also going to provide some information on the schedule of this major redevelopment of the system, and other potential improvements and enhancements that have been identified over the past couple of years. </a:t>
            </a:r>
          </a:p>
        </p:txBody>
      </p:sp>
      <p:sp>
        <p:nvSpPr>
          <p:cNvPr id="4" name="Slide Number Placeholder 3"/>
          <p:cNvSpPr>
            <a:spLocks noGrp="1"/>
          </p:cNvSpPr>
          <p:nvPr>
            <p:ph type="sldNum" sz="quarter" idx="10"/>
          </p:nvPr>
        </p:nvSpPr>
        <p:spPr/>
        <p:txBody>
          <a:bodyPr/>
          <a:lstStyle/>
          <a:p>
            <a:fld id="{C13225A2-7D03-413E-BA3B-EF83054293A6}" type="slidenum">
              <a:rPr lang="en-US" smtClean="0"/>
              <a:t>1</a:t>
            </a:fld>
            <a:endParaRPr lang="en-US"/>
          </a:p>
        </p:txBody>
      </p:sp>
    </p:spTree>
    <p:extLst>
      <p:ext uri="{BB962C8B-B14F-4D97-AF65-F5344CB8AC3E}">
        <p14:creationId xmlns:p14="http://schemas.microsoft.com/office/powerpoint/2010/main" val="32228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can now move on to talk a bit more about the TRICS 8 project, which has now formally commenced. This is a complete re-write of the TRICS system using the C programming language, moving from the Delphi language that has been used for many years, but which is now becoming obsolete. This upgrade is also a redesign, as we are taking advantage of the re-write to introduce a refreshed look and more efficient flow to the system, so there is a lot that we hope to do prior to making the new system go live for users. The first part of the work has already been done in the redesign and implementation of a new TRICS Licensing System, which is fully operational. This has allowed TRICS to understand the scale of work involved developing the database system, along with the Members Area on the TRICS website. The database is being upgraded in two stages, which is essential, the current TRICS 7 system will continue to be maintained through quarterly database updates with new surveys being added as usual, and we can confirm that all work involved in this big project will not mean any additional costs to users whatsoever.</a:t>
            </a:r>
          </a:p>
        </p:txBody>
      </p:sp>
      <p:sp>
        <p:nvSpPr>
          <p:cNvPr id="4" name="Slide Number Placeholder 3"/>
          <p:cNvSpPr>
            <a:spLocks noGrp="1"/>
          </p:cNvSpPr>
          <p:nvPr>
            <p:ph type="sldNum" sz="quarter" idx="5"/>
          </p:nvPr>
        </p:nvSpPr>
        <p:spPr/>
        <p:txBody>
          <a:bodyPr/>
          <a:lstStyle/>
          <a:p>
            <a:fld id="{C13225A2-7D03-413E-BA3B-EF83054293A6}" type="slidenum">
              <a:rPr lang="en-US" smtClean="0"/>
              <a:t>10</a:t>
            </a:fld>
            <a:endParaRPr lang="en-US"/>
          </a:p>
        </p:txBody>
      </p:sp>
    </p:spTree>
    <p:extLst>
      <p:ext uri="{BB962C8B-B14F-4D97-AF65-F5344CB8AC3E}">
        <p14:creationId xmlns:p14="http://schemas.microsoft.com/office/powerpoint/2010/main" val="2652565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let’s look at the two-stage approach to the TRICS 8 project and why this is necessary. This is important for the purposes of debugging. The project involves a complete re-write of the system in a different programming language, which will be a vast amount of code, so Stage 1 will be a like-for-like “mirrored” system to the current TRICS 7 system. This is to allow a comprehensive programme of testing of both systems side-by-side, to ensure the data contained within them and the trip rate calculation results are identical for a wide range of scenarios. This is the only way in which we can be sure that TRICS 8 is bug-free (as much as possible) and that its functionality matches that of TRICS 7. Only once Stage 1 has been completed and has been fully tested with bugs fixed can we then move on to Stage 2, this being the development of the first live version of TRICS 8, complete with some restructuring and numerous system improvements and enhancements.</a:t>
            </a:r>
          </a:p>
        </p:txBody>
      </p:sp>
      <p:sp>
        <p:nvSpPr>
          <p:cNvPr id="4" name="Slide Number Placeholder 3"/>
          <p:cNvSpPr>
            <a:spLocks noGrp="1"/>
          </p:cNvSpPr>
          <p:nvPr>
            <p:ph type="sldNum" sz="quarter" idx="5"/>
          </p:nvPr>
        </p:nvSpPr>
        <p:spPr/>
        <p:txBody>
          <a:bodyPr/>
          <a:lstStyle/>
          <a:p>
            <a:fld id="{C13225A2-7D03-413E-BA3B-EF83054293A6}" type="slidenum">
              <a:rPr lang="en-US" smtClean="0"/>
              <a:t>11</a:t>
            </a:fld>
            <a:endParaRPr lang="en-US"/>
          </a:p>
        </p:txBody>
      </p:sp>
    </p:spTree>
    <p:extLst>
      <p:ext uri="{BB962C8B-B14F-4D97-AF65-F5344CB8AC3E}">
        <p14:creationId xmlns:p14="http://schemas.microsoft.com/office/powerpoint/2010/main" val="1918115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the schedule for delivery of the TRICS 8 project. The preliminary work on scheduling and the structured approach to the project took place in April 2023, and physical coding work on Stage 1 of the upgrade (the system to mirror TRICS 7) is commencing in July. This will be ongoing through the rest of this year, with Stage 1 scheduled to be completed in January 2024. In the meantime, in Autumn 2023, the development specification for Stage 2 of TRICS 8 will be finalised and agreed. Following the completion of Stage 1 in January 2024, the side-by-side testing of TRICS 7 and Stage 1 of TRICS 8 will take place, with all identified bugs then fixed. February 2024 will then see the commencement of Stage 2 of TRICS 8 (the enhanced system with its new features and improvements), with this scheduled to be completed by June 2024. Following testing and the fixing of any further bugs, the first user version of TRICS 8, version 8.1.1, is scheduled to go live at the end of June.</a:t>
            </a:r>
          </a:p>
        </p:txBody>
      </p:sp>
      <p:sp>
        <p:nvSpPr>
          <p:cNvPr id="4" name="Slide Number Placeholder 3"/>
          <p:cNvSpPr>
            <a:spLocks noGrp="1"/>
          </p:cNvSpPr>
          <p:nvPr>
            <p:ph type="sldNum" sz="quarter" idx="5"/>
          </p:nvPr>
        </p:nvSpPr>
        <p:spPr/>
        <p:txBody>
          <a:bodyPr/>
          <a:lstStyle/>
          <a:p>
            <a:fld id="{C13225A2-7D03-413E-BA3B-EF83054293A6}" type="slidenum">
              <a:rPr lang="en-US" smtClean="0"/>
              <a:t>12</a:t>
            </a:fld>
            <a:endParaRPr lang="en-US"/>
          </a:p>
        </p:txBody>
      </p:sp>
    </p:spTree>
    <p:extLst>
      <p:ext uri="{BB962C8B-B14F-4D97-AF65-F5344CB8AC3E}">
        <p14:creationId xmlns:p14="http://schemas.microsoft.com/office/powerpoint/2010/main" val="489524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can now move on to provide details on the TRICS 8 system changes and improvements that TRICS had already been collating over the past couple of years, starting with some changes to the Members Area of the TRICS website, where users log in prior to operating the database system. This will be improved in a few ways. It will be given a general update to improve its look and user-friendliness, a “Licence Details” area will allow users (once logged in) to make some amendments such as contact details and usernames/passwords, and there will  be the availability of some limited invoicing and licence agreement information for viewing by users, integrating the new Licensing System with the Members Area to a certain degree.</a:t>
            </a:r>
          </a:p>
        </p:txBody>
      </p:sp>
      <p:sp>
        <p:nvSpPr>
          <p:cNvPr id="4" name="Slide Number Placeholder 3"/>
          <p:cNvSpPr>
            <a:spLocks noGrp="1"/>
          </p:cNvSpPr>
          <p:nvPr>
            <p:ph type="sldNum" sz="quarter" idx="5"/>
          </p:nvPr>
        </p:nvSpPr>
        <p:spPr/>
        <p:txBody>
          <a:bodyPr/>
          <a:lstStyle/>
          <a:p>
            <a:fld id="{C13225A2-7D03-413E-BA3B-EF83054293A6}" type="slidenum">
              <a:rPr lang="en-US" smtClean="0"/>
              <a:t>13</a:t>
            </a:fld>
            <a:endParaRPr lang="en-US"/>
          </a:p>
        </p:txBody>
      </p:sp>
    </p:spTree>
    <p:extLst>
      <p:ext uri="{BB962C8B-B14F-4D97-AF65-F5344CB8AC3E}">
        <p14:creationId xmlns:p14="http://schemas.microsoft.com/office/powerpoint/2010/main" val="34073961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look at some of the specific TRICS 8 Stage 2 system developments that TRICS has collated over the past couple of years. This is where the “fun” will start, and in Autumn 2023 the full specification for the development of Stage 2 will be proposed and then agreed. The following system development highlights are in addition to the user suggestions that I went through in the first part of this presentation, so they will all be considered together.</a:t>
            </a:r>
          </a:p>
        </p:txBody>
      </p:sp>
      <p:sp>
        <p:nvSpPr>
          <p:cNvPr id="4" name="Slide Number Placeholder 3"/>
          <p:cNvSpPr>
            <a:spLocks noGrp="1"/>
          </p:cNvSpPr>
          <p:nvPr>
            <p:ph type="sldNum" sz="quarter" idx="5"/>
          </p:nvPr>
        </p:nvSpPr>
        <p:spPr/>
        <p:txBody>
          <a:bodyPr/>
          <a:lstStyle/>
          <a:p>
            <a:fld id="{C13225A2-7D03-413E-BA3B-EF83054293A6}" type="slidenum">
              <a:rPr lang="en-US" smtClean="0"/>
              <a:t>14</a:t>
            </a:fld>
            <a:endParaRPr lang="en-US"/>
          </a:p>
        </p:txBody>
      </p:sp>
    </p:spTree>
    <p:extLst>
      <p:ext uri="{BB962C8B-B14F-4D97-AF65-F5344CB8AC3E}">
        <p14:creationId xmlns:p14="http://schemas.microsoft.com/office/powerpoint/2010/main" val="1525733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first thing to note is the aim of improving the performance and functionality of TRICS on mobile and tablet devices (both iOS and Android), starting with a review of how it currently performs allowing TRICS to determine what further work needs to be done in this area. This is something that we need to be aware of as we develop the new system, so that TRICS 8 is fully compatible with a variety of devices.</a:t>
            </a:r>
          </a:p>
        </p:txBody>
      </p:sp>
      <p:sp>
        <p:nvSpPr>
          <p:cNvPr id="4" name="Slide Number Placeholder 3"/>
          <p:cNvSpPr>
            <a:spLocks noGrp="1"/>
          </p:cNvSpPr>
          <p:nvPr>
            <p:ph type="sldNum" sz="quarter" idx="5"/>
          </p:nvPr>
        </p:nvSpPr>
        <p:spPr/>
        <p:txBody>
          <a:bodyPr/>
          <a:lstStyle/>
          <a:p>
            <a:fld id="{C13225A2-7D03-413E-BA3B-EF83054293A6}" type="slidenum">
              <a:rPr lang="en-US" smtClean="0"/>
              <a:t>15</a:t>
            </a:fld>
            <a:endParaRPr lang="en-US"/>
          </a:p>
        </p:txBody>
      </p:sp>
    </p:spTree>
    <p:extLst>
      <p:ext uri="{BB962C8B-B14F-4D97-AF65-F5344CB8AC3E}">
        <p14:creationId xmlns:p14="http://schemas.microsoft.com/office/powerpoint/2010/main" val="2343190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development for consideration is a major one, the potential restructuring, improvement and streamlining of the trip rate calculation selection process. As the selection process is a fundamental and vital element of the TRICS system this will need to be handled with care, and options for this work have already been provisionally discussed. We want to make the process as user-friendly and efficient as possible, and changes may be made to both the Primary and Secondary filtering processes, with consistency of a solid logical structure maintained throughout. We consider the flow of the process and the selected data set throughout  to be of utmost importance.</a:t>
            </a:r>
          </a:p>
        </p:txBody>
      </p:sp>
      <p:sp>
        <p:nvSpPr>
          <p:cNvPr id="4" name="Slide Number Placeholder 3"/>
          <p:cNvSpPr>
            <a:spLocks noGrp="1"/>
          </p:cNvSpPr>
          <p:nvPr>
            <p:ph type="sldNum" sz="quarter" idx="5"/>
          </p:nvPr>
        </p:nvSpPr>
        <p:spPr/>
        <p:txBody>
          <a:bodyPr/>
          <a:lstStyle/>
          <a:p>
            <a:fld id="{C13225A2-7D03-413E-BA3B-EF83054293A6}" type="slidenum">
              <a:rPr lang="en-US" smtClean="0"/>
              <a:t>16</a:t>
            </a:fld>
            <a:endParaRPr lang="en-US"/>
          </a:p>
        </p:txBody>
      </p:sp>
    </p:spTree>
    <p:extLst>
      <p:ext uri="{BB962C8B-B14F-4D97-AF65-F5344CB8AC3E}">
        <p14:creationId xmlns:p14="http://schemas.microsoft.com/office/powerpoint/2010/main" val="508994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development is the introduction of a new bar chart showing the available surveys over time for any selected TRICS land use sub-category This would be a visual extension to the “Available Dates” section of the Primary Filtering stage of the trip rate calculation selection process. Currently, as you can see in this slide, we have the minimum and maximum date ranges which users can amend. With the addition of a bar chart indicating the number of surveys available for a land use sub-category in blocks of time, users, by clicking on a new icon within the Available Dates sub-section, would be provided with a quick idea of when surveys have been undertaken. The mock-up of this chart is also shown on this slide. In this example the time period shown are 5-year blocks, but this would be subject to change and the image shown is only just a first idea of what the new feature could look like.</a:t>
            </a:r>
          </a:p>
        </p:txBody>
      </p:sp>
      <p:sp>
        <p:nvSpPr>
          <p:cNvPr id="4" name="Slide Number Placeholder 3"/>
          <p:cNvSpPr>
            <a:spLocks noGrp="1"/>
          </p:cNvSpPr>
          <p:nvPr>
            <p:ph type="sldNum" sz="quarter" idx="5"/>
          </p:nvPr>
        </p:nvSpPr>
        <p:spPr/>
        <p:txBody>
          <a:bodyPr/>
          <a:lstStyle/>
          <a:p>
            <a:fld id="{C13225A2-7D03-413E-BA3B-EF83054293A6}" type="slidenum">
              <a:rPr lang="en-US" smtClean="0"/>
              <a:t>17</a:t>
            </a:fld>
            <a:endParaRPr lang="en-US"/>
          </a:p>
        </p:txBody>
      </p:sp>
    </p:spTree>
    <p:extLst>
      <p:ext uri="{BB962C8B-B14F-4D97-AF65-F5344CB8AC3E}">
        <p14:creationId xmlns:p14="http://schemas.microsoft.com/office/powerpoint/2010/main" val="3174679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next potential development might be somewhat trickier and may not be possible to the extent that we might like, but it will be investigated. Currently, all sites in TRICS have a Use Class data field present that is based on the Use Classes Order for England (2020). This is in place to maintain consistency in the database. However, we are aware that Use Classes differ for other parts of the UK and Ireland. Therefore, TRICS will investigate the possibility of undertaking some sort of conversion and see if this would be feasible.</a:t>
            </a:r>
          </a:p>
        </p:txBody>
      </p:sp>
      <p:sp>
        <p:nvSpPr>
          <p:cNvPr id="4" name="Slide Number Placeholder 3"/>
          <p:cNvSpPr>
            <a:spLocks noGrp="1"/>
          </p:cNvSpPr>
          <p:nvPr>
            <p:ph type="sldNum" sz="quarter" idx="5"/>
          </p:nvPr>
        </p:nvSpPr>
        <p:spPr/>
        <p:txBody>
          <a:bodyPr/>
          <a:lstStyle/>
          <a:p>
            <a:fld id="{C13225A2-7D03-413E-BA3B-EF83054293A6}" type="slidenum">
              <a:rPr lang="en-US" smtClean="0"/>
              <a:t>18</a:t>
            </a:fld>
            <a:endParaRPr lang="en-US"/>
          </a:p>
        </p:txBody>
      </p:sp>
    </p:spTree>
    <p:extLst>
      <p:ext uri="{BB962C8B-B14F-4D97-AF65-F5344CB8AC3E}">
        <p14:creationId xmlns:p14="http://schemas.microsoft.com/office/powerpoint/2010/main" val="2908122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development looks at something we call “Time Slicing”. TRICS trip rate calculation results table show trip generation figures through all periods where data is available, regardless of how many surveys in a selected set include data for each separate period (the survey numbers are shown on the table to indicate the number of surveys with data available per period). This could lead to some potential weighting and bias for time periods where there are very low numbers of survey data available (i.e., earlier and later in the survey day). To assist users, a “time slice” option could be introduced whereby users select the calculation start and end times. This could then remove the earliest and latest periods from the calculation, should users wish to do this. However, it would be very important that any time-slicing undertaken is clearly identified on-screen and in reports produced, and the TRICS Good Practice Guide would need to be updated accordingly. Before we proceed with this development there would need to be a review of potential implications of introducing this option.</a:t>
            </a:r>
          </a:p>
        </p:txBody>
      </p:sp>
      <p:sp>
        <p:nvSpPr>
          <p:cNvPr id="4" name="Slide Number Placeholder 3"/>
          <p:cNvSpPr>
            <a:spLocks noGrp="1"/>
          </p:cNvSpPr>
          <p:nvPr>
            <p:ph type="sldNum" sz="quarter" idx="5"/>
          </p:nvPr>
        </p:nvSpPr>
        <p:spPr/>
        <p:txBody>
          <a:bodyPr/>
          <a:lstStyle/>
          <a:p>
            <a:fld id="{C13225A2-7D03-413E-BA3B-EF83054293A6}" type="slidenum">
              <a:rPr lang="en-US" smtClean="0"/>
              <a:t>19</a:t>
            </a:fld>
            <a:endParaRPr lang="en-US"/>
          </a:p>
        </p:txBody>
      </p:sp>
    </p:spTree>
    <p:extLst>
      <p:ext uri="{BB962C8B-B14F-4D97-AF65-F5344CB8AC3E}">
        <p14:creationId xmlns:p14="http://schemas.microsoft.com/office/powerpoint/2010/main" val="4227990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 will start off by quickly explaining how TRICS system development works. The annual User Survey, as well as assisting TRICS with planning data collection programmes, also provides plenty of ideas for system improvements and enhancements. This has been a continuous process over time, along with individual ideas from users throughout the year, that has led to TRICS evolving and growing in line with the needs of the users. The feedback received from the User Survey this year has provided TRICS with some further system development ideas, and our interpretation of these is about to be presented. These ideas, along with others that have already been collated, will be considered for the development of TRICS 8, which will be discussed afterwards. </a:t>
            </a:r>
          </a:p>
        </p:txBody>
      </p:sp>
      <p:sp>
        <p:nvSpPr>
          <p:cNvPr id="4" name="Slide Number Placeholder 3"/>
          <p:cNvSpPr>
            <a:spLocks noGrp="1"/>
          </p:cNvSpPr>
          <p:nvPr>
            <p:ph type="sldNum" sz="quarter" idx="10"/>
          </p:nvPr>
        </p:nvSpPr>
        <p:spPr/>
        <p:txBody>
          <a:bodyPr/>
          <a:lstStyle/>
          <a:p>
            <a:fld id="{C13225A2-7D03-413E-BA3B-EF83054293A6}" type="slidenum">
              <a:rPr lang="en-US" smtClean="0"/>
              <a:t>2</a:t>
            </a:fld>
            <a:endParaRPr lang="en-US"/>
          </a:p>
        </p:txBody>
      </p:sp>
    </p:spTree>
    <p:extLst>
      <p:ext uri="{BB962C8B-B14F-4D97-AF65-F5344CB8AC3E}">
        <p14:creationId xmlns:p14="http://schemas.microsoft.com/office/powerpoint/2010/main" val="36797783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a mocked-up example of how the results screen could look before and after time-slicing takes place. The left image shows the standard set of trip rate calculation results with all time periods included. As you can see, there are lower numbers of surveys at the earlier and later periods. Also note that the trip rate totals in bold at the top of the arrivals, departures and totals columns are the sum of all trip rates in the columns below. In the example on the right, a user has decided to select the period 0800-0900 as the time-slice (instead of the full 0600-2400 period). In this example you can see the total trip rate figures in bold are updated accordingly, as is the start and end time shown above these. Also note that there would be an indicator (shown here in red) that a time-slice has been applied, with a Good Practice Guide icon next to it that, when clicked on, will show a pop-up note explaining what has happened (this would be taken from the updated Good Practice Guide). In reports it would be automatically stated that the full daily period is not included, with the user’s selected time-slice displayed for clarity. There is clearly a bit of preliminary investigative work to be done here in the first instance. </a:t>
            </a:r>
          </a:p>
        </p:txBody>
      </p:sp>
      <p:sp>
        <p:nvSpPr>
          <p:cNvPr id="4" name="Slide Number Placeholder 3"/>
          <p:cNvSpPr>
            <a:spLocks noGrp="1"/>
          </p:cNvSpPr>
          <p:nvPr>
            <p:ph type="sldNum" sz="quarter" idx="5"/>
          </p:nvPr>
        </p:nvSpPr>
        <p:spPr/>
        <p:txBody>
          <a:bodyPr/>
          <a:lstStyle/>
          <a:p>
            <a:fld id="{C13225A2-7D03-413E-BA3B-EF83054293A6}" type="slidenum">
              <a:rPr lang="en-US" smtClean="0"/>
              <a:t>20</a:t>
            </a:fld>
            <a:endParaRPr lang="en-US"/>
          </a:p>
        </p:txBody>
      </p:sp>
    </p:spTree>
    <p:extLst>
      <p:ext uri="{BB962C8B-B14F-4D97-AF65-F5344CB8AC3E}">
        <p14:creationId xmlns:p14="http://schemas.microsoft.com/office/powerpoint/2010/main" val="2512016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development is a new “Historic Trends” facility that is designed to provide an indication of trip rates over time for full land use sub-category data sets. Note that this would not be part of the trip rate calculation selection process and would apply to all surveys within a single land use sub-category. There would initially be no filtering options for this facility, as it would not be designed to be a tool to manipulate sets of data (there is also the potential risk of such a facility assisting the pre-determination of trip rates which is something that goes against our Good Practice Guide). After a period TRICS would review the facility and see what else could be done with it, but in the first instance we need to start with the basics without making it too complicated. However, users would be able to select any applicable trip rate calculation parameter for the selected land use sub-category plus the direction of flow (arrivals, departures and totals). In the graphical example shown we have years from 1990 to 2024, with the trip rates shown for arrivals per 1 dwelling.</a:t>
            </a:r>
          </a:p>
        </p:txBody>
      </p:sp>
      <p:sp>
        <p:nvSpPr>
          <p:cNvPr id="4" name="Slide Number Placeholder 3"/>
          <p:cNvSpPr>
            <a:spLocks noGrp="1"/>
          </p:cNvSpPr>
          <p:nvPr>
            <p:ph type="sldNum" sz="quarter" idx="5"/>
          </p:nvPr>
        </p:nvSpPr>
        <p:spPr/>
        <p:txBody>
          <a:bodyPr/>
          <a:lstStyle/>
          <a:p>
            <a:fld id="{C13225A2-7D03-413E-BA3B-EF83054293A6}" type="slidenum">
              <a:rPr lang="en-US" smtClean="0"/>
              <a:t>21</a:t>
            </a:fld>
            <a:endParaRPr lang="en-US"/>
          </a:p>
        </p:txBody>
      </p:sp>
    </p:spTree>
    <p:extLst>
      <p:ext uri="{BB962C8B-B14F-4D97-AF65-F5344CB8AC3E}">
        <p14:creationId xmlns:p14="http://schemas.microsoft.com/office/powerpoint/2010/main" val="1442296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a few other possible TRICS 8 system enhancements that are worth mentioning very briefly as initial ideas. The current “Settings” options within the database could potentially be moved to the Members Area of the TRICS website or the new Licensing System, and users also might be provided with limited access through the Members Area to update some of their contact details etc. The organisation name that is shown at the top of TRICS reports will also be accompanied by the licensed user office town/city location for easier identification of who has generated reports. A multiple delete option could be provided for previously saved work, to help users clear unwanted saved files, and TRICS will examine the possibility of users being able to move between the database and the Members Area without the need to log off and on again, providing greater flexibility. New hover notes and definitions of data fields will be considered, as will the prevention of the minimum/maximum survey date range from resetting automatically when some selections are made in the filtering process (which ties in with the general improvement and possible restructuring of the trip rate calculation selection process previously mentioned).</a:t>
            </a:r>
          </a:p>
        </p:txBody>
      </p:sp>
      <p:sp>
        <p:nvSpPr>
          <p:cNvPr id="4" name="Slide Number Placeholder 3"/>
          <p:cNvSpPr>
            <a:spLocks noGrp="1"/>
          </p:cNvSpPr>
          <p:nvPr>
            <p:ph type="sldNum" sz="quarter" idx="5"/>
          </p:nvPr>
        </p:nvSpPr>
        <p:spPr/>
        <p:txBody>
          <a:bodyPr/>
          <a:lstStyle/>
          <a:p>
            <a:fld id="{C13225A2-7D03-413E-BA3B-EF83054293A6}" type="slidenum">
              <a:rPr lang="en-US" smtClean="0"/>
              <a:t>22</a:t>
            </a:fld>
            <a:endParaRPr lang="en-US"/>
          </a:p>
        </p:txBody>
      </p:sp>
    </p:spTree>
    <p:extLst>
      <p:ext uri="{BB962C8B-B14F-4D97-AF65-F5344CB8AC3E}">
        <p14:creationId xmlns:p14="http://schemas.microsoft.com/office/powerpoint/2010/main" val="3017979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annual TRICS User Survey is always an excellent method of receiving much valued feedback from TRICS users, but it is not the only way that people can have their say on the future of TRICS development and improvement. As we design and develop TRICS 8 we welcome all ideas and suggestions for further enhancements. Many things that have improved TRICS over the years have come directly from direct user suggestions, so if anyone has any suggestions, they can always contact the TRICS team via email or via the “Contact TRICS” button at the top of all the database screens. Users can also participate in the Open Forum session at the end of today’s event. We look forward to delivering the new and improved TRICS 8 system to all users in 2024.</a:t>
            </a:r>
          </a:p>
        </p:txBody>
      </p:sp>
      <p:sp>
        <p:nvSpPr>
          <p:cNvPr id="4" name="Slide Number Placeholder 3"/>
          <p:cNvSpPr>
            <a:spLocks noGrp="1"/>
          </p:cNvSpPr>
          <p:nvPr>
            <p:ph type="sldNum" sz="quarter" idx="5"/>
          </p:nvPr>
        </p:nvSpPr>
        <p:spPr/>
        <p:txBody>
          <a:bodyPr/>
          <a:lstStyle/>
          <a:p>
            <a:fld id="{C13225A2-7D03-413E-BA3B-EF83054293A6}" type="slidenum">
              <a:rPr lang="en-US" smtClean="0"/>
              <a:t>23</a:t>
            </a:fld>
            <a:endParaRPr lang="en-US"/>
          </a:p>
        </p:txBody>
      </p:sp>
    </p:spTree>
    <p:extLst>
      <p:ext uri="{BB962C8B-B14F-4D97-AF65-F5344CB8AC3E}">
        <p14:creationId xmlns:p14="http://schemas.microsoft.com/office/powerpoint/2010/main" val="929282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7 ideas that have been suggested by TRICS users, which I can go through now. The first is the introduction of the geographic map facility into the trip rate calculation selection process. Currently, this map facility is present only in site lists, be they full lists for any land use sub-category or lists of selected sites once the selection process has taken place. It might be possible to extend this so that the map becomes more dynamic and is accessible in real time as users make various selections. As you will see later, a review and update of the selection process is something that is on the list for TRICS 8, so this extension of the map facility might be able to be fit in as part of that change.</a:t>
            </a:r>
          </a:p>
        </p:txBody>
      </p:sp>
      <p:sp>
        <p:nvSpPr>
          <p:cNvPr id="4" name="Slide Number Placeholder 3"/>
          <p:cNvSpPr>
            <a:spLocks noGrp="1"/>
          </p:cNvSpPr>
          <p:nvPr>
            <p:ph type="sldNum" sz="quarter" idx="5"/>
          </p:nvPr>
        </p:nvSpPr>
        <p:spPr/>
        <p:txBody>
          <a:bodyPr/>
          <a:lstStyle/>
          <a:p>
            <a:fld id="{C13225A2-7D03-413E-BA3B-EF83054293A6}" type="slidenum">
              <a:rPr lang="en-US" smtClean="0"/>
              <a:t>3</a:t>
            </a:fld>
            <a:endParaRPr lang="en-US"/>
          </a:p>
        </p:txBody>
      </p:sp>
    </p:spTree>
    <p:extLst>
      <p:ext uri="{BB962C8B-B14F-4D97-AF65-F5344CB8AC3E}">
        <p14:creationId xmlns:p14="http://schemas.microsoft.com/office/powerpoint/2010/main" val="4155041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idea is introducing an indication of the number of pick-up and drop-off trips by mode for surveys undertaken at schools (both Primary and Secondary). The idea here is to provide a summary table. Pick-up and drop-off trips would be identified mostly through observation, with the data collection methodology for schools allowing this, although there may need to be some interviews necessary at certain access points. It is unclear at this stage what scale of work might be involved (as well as costs), so an assessment of this will be required. For example, our data collection form would need to be significantly adapted to include extra count sections. It is possible that a percentage split table similar to the servicing/standard vehicle percentages table (as shown on this slide) could show the splits between pick-up/drop-off trips and “standard” trips (although perhaps a better word than “standard” could be used).</a:t>
            </a:r>
          </a:p>
        </p:txBody>
      </p:sp>
      <p:sp>
        <p:nvSpPr>
          <p:cNvPr id="4" name="Slide Number Placeholder 3"/>
          <p:cNvSpPr>
            <a:spLocks noGrp="1"/>
          </p:cNvSpPr>
          <p:nvPr>
            <p:ph type="sldNum" sz="quarter" idx="5"/>
          </p:nvPr>
        </p:nvSpPr>
        <p:spPr/>
        <p:txBody>
          <a:bodyPr/>
          <a:lstStyle/>
          <a:p>
            <a:fld id="{C13225A2-7D03-413E-BA3B-EF83054293A6}" type="slidenum">
              <a:rPr lang="en-US" smtClean="0"/>
              <a:t>4</a:t>
            </a:fld>
            <a:endParaRPr lang="en-US"/>
          </a:p>
        </p:txBody>
      </p:sp>
    </p:spTree>
    <p:extLst>
      <p:ext uri="{BB962C8B-B14F-4D97-AF65-F5344CB8AC3E}">
        <p14:creationId xmlns:p14="http://schemas.microsoft.com/office/powerpoint/2010/main" val="3322883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idea is introducing a new note in the system that explains external factors that can influence trip generation. There is text within the TRICS Good Practice Guide that mentions this, and we can add a new button that users can access for a quick and handy reference within the selection process screens. The note would be an extract from the Good Practice Guide that you can see in this slide. Of course, there are numerous external factors outside of the TRICS process that need to be taken into consideration by users, and these are numerous, but can include local competition, road network issues, demographics and economic situations amongst other things. Although TRICS cannot elaborate or speculate on possible effects of any of these factors, we can point out that they do exist and make such information quickly accessible to users. </a:t>
            </a:r>
          </a:p>
        </p:txBody>
      </p:sp>
      <p:sp>
        <p:nvSpPr>
          <p:cNvPr id="4" name="Slide Number Placeholder 3"/>
          <p:cNvSpPr>
            <a:spLocks noGrp="1"/>
          </p:cNvSpPr>
          <p:nvPr>
            <p:ph type="sldNum" sz="quarter" idx="5"/>
          </p:nvPr>
        </p:nvSpPr>
        <p:spPr/>
        <p:txBody>
          <a:bodyPr/>
          <a:lstStyle/>
          <a:p>
            <a:fld id="{C13225A2-7D03-413E-BA3B-EF83054293A6}" type="slidenum">
              <a:rPr lang="en-US" smtClean="0"/>
              <a:t>5</a:t>
            </a:fld>
            <a:endParaRPr lang="en-US"/>
          </a:p>
        </p:txBody>
      </p:sp>
    </p:spTree>
    <p:extLst>
      <p:ext uri="{BB962C8B-B14F-4D97-AF65-F5344CB8AC3E}">
        <p14:creationId xmlns:p14="http://schemas.microsoft.com/office/powerpoint/2010/main" val="2243136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idea is the introduction of a “preview” button in the site list for the 16/B (Mixed Use) land use sub-category. Sites within this sub-category vary wildly, as they can be any mix and quantities of different development types. To assess these sites, users currently just have a very short description field to look at in the site list. The new preview button could be added to the list, and when clicked on could show a shorthand summary of the development types the site includes. For example, a site may consist of apartments, offices and a gym, and a pop-up note could appear that lists these, providing users with a quick and handy indication. The TRICS team would manually populate these notes for the data already in the system and for new surveys being undertaken in the 16/B sub-category.</a:t>
            </a:r>
          </a:p>
        </p:txBody>
      </p:sp>
      <p:sp>
        <p:nvSpPr>
          <p:cNvPr id="4" name="Slide Number Placeholder 3"/>
          <p:cNvSpPr>
            <a:spLocks noGrp="1"/>
          </p:cNvSpPr>
          <p:nvPr>
            <p:ph type="sldNum" sz="quarter" idx="5"/>
          </p:nvPr>
        </p:nvSpPr>
        <p:spPr/>
        <p:txBody>
          <a:bodyPr/>
          <a:lstStyle/>
          <a:p>
            <a:fld id="{C13225A2-7D03-413E-BA3B-EF83054293A6}" type="slidenum">
              <a:rPr lang="en-US" smtClean="0"/>
              <a:t>6</a:t>
            </a:fld>
            <a:endParaRPr lang="en-US"/>
          </a:p>
        </p:txBody>
      </p:sp>
    </p:spTree>
    <p:extLst>
      <p:ext uri="{BB962C8B-B14F-4D97-AF65-F5344CB8AC3E}">
        <p14:creationId xmlns:p14="http://schemas.microsoft.com/office/powerpoint/2010/main" val="3584765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idea is a note to be added on user session time-outs and automatically saved sessions as a result of these. If a user is operating TRICS and there is no activity for a 20-minute period, then their user session automatically times out. This is to ensure that the TRICS server does not get clogged up with too many user sessions running at once. There are nearly 380 TRICS member organisations and many more offices using the system, so stress on the server can be high at busy times. Although it is rare for the server to freeze up (and we can rectify this quickly if it does), there does need to be some regulation of its usage, which the timeout period provides. To assist in maximising server functionality and performance, users should always log out at the end of their TRICS session. It is important to note that if a user is timed-out, then the session is not lost, and can be retrieved via the “View Saved Work” button at the top of all TRICS system screens, with timeouts identified in the list of sessions as can be seen in this example. Using the “Recover” button can get the session back, so we intend to add a new button on all screens that displays this facility to users.</a:t>
            </a:r>
          </a:p>
        </p:txBody>
      </p:sp>
      <p:sp>
        <p:nvSpPr>
          <p:cNvPr id="4" name="Slide Number Placeholder 3"/>
          <p:cNvSpPr>
            <a:spLocks noGrp="1"/>
          </p:cNvSpPr>
          <p:nvPr>
            <p:ph type="sldNum" sz="quarter" idx="5"/>
          </p:nvPr>
        </p:nvSpPr>
        <p:spPr/>
        <p:txBody>
          <a:bodyPr/>
          <a:lstStyle/>
          <a:p>
            <a:fld id="{C13225A2-7D03-413E-BA3B-EF83054293A6}" type="slidenum">
              <a:rPr lang="en-US" smtClean="0"/>
              <a:t>7</a:t>
            </a:fld>
            <a:endParaRPr lang="en-US"/>
          </a:p>
        </p:txBody>
      </p:sp>
    </p:spTree>
    <p:extLst>
      <p:ext uri="{BB962C8B-B14F-4D97-AF65-F5344CB8AC3E}">
        <p14:creationId xmlns:p14="http://schemas.microsoft.com/office/powerpoint/2010/main" val="2264379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idea is a new filtering option for residential land use sub-categories. This new option would be based on the Residential Unit Types table that you can see in this example, which is present for most of the residential sub-categories in the database. Using this new option, users would be able to filter sites in their data set that include certain types of dwellings only. For example, a user may want to only include sites with detached and semi-detached houses, so could untick the options for other dwelling types. As they do this, any sites that include other types of dwelling would be removed from the data set. By default, all dwelling types would be included, so it would be down to the user to untick any dwelling types that are unwanted, but users would need to be aware of sample sizes if using this option.</a:t>
            </a:r>
          </a:p>
        </p:txBody>
      </p:sp>
      <p:sp>
        <p:nvSpPr>
          <p:cNvPr id="4" name="Slide Number Placeholder 3"/>
          <p:cNvSpPr>
            <a:spLocks noGrp="1"/>
          </p:cNvSpPr>
          <p:nvPr>
            <p:ph type="sldNum" sz="quarter" idx="5"/>
          </p:nvPr>
        </p:nvSpPr>
        <p:spPr/>
        <p:txBody>
          <a:bodyPr/>
          <a:lstStyle/>
          <a:p>
            <a:fld id="{C13225A2-7D03-413E-BA3B-EF83054293A6}" type="slidenum">
              <a:rPr lang="en-US" smtClean="0"/>
              <a:t>8</a:t>
            </a:fld>
            <a:endParaRPr lang="en-US"/>
          </a:p>
        </p:txBody>
      </p:sp>
    </p:spTree>
    <p:extLst>
      <p:ext uri="{BB962C8B-B14F-4D97-AF65-F5344CB8AC3E}">
        <p14:creationId xmlns:p14="http://schemas.microsoft.com/office/powerpoint/2010/main" val="2973075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final system change suggested by users that we have decided to take forwards is the new land use sub-category for data centres. In 2023 some of our SAM survey clients have commissioned a small number of surveys at this type of development, which are currently being input as 02/A (Office) sites, although this is not ideal as they are somewhat different to offices in terms of their operations and staffing etc. TRICS users have also suggested through the User Survey that there should be more surveys at such developments, so it does seem the time is right to create a specific sub-category for these.</a:t>
            </a:r>
          </a:p>
        </p:txBody>
      </p:sp>
      <p:sp>
        <p:nvSpPr>
          <p:cNvPr id="4" name="Slide Number Placeholder 3"/>
          <p:cNvSpPr>
            <a:spLocks noGrp="1"/>
          </p:cNvSpPr>
          <p:nvPr>
            <p:ph type="sldNum" sz="quarter" idx="5"/>
          </p:nvPr>
        </p:nvSpPr>
        <p:spPr/>
        <p:txBody>
          <a:bodyPr/>
          <a:lstStyle/>
          <a:p>
            <a:fld id="{C13225A2-7D03-413E-BA3B-EF83054293A6}" type="slidenum">
              <a:rPr lang="en-US" smtClean="0"/>
              <a:t>9</a:t>
            </a:fld>
            <a:endParaRPr lang="en-US"/>
          </a:p>
        </p:txBody>
      </p:sp>
    </p:spTree>
    <p:extLst>
      <p:ext uri="{BB962C8B-B14F-4D97-AF65-F5344CB8AC3E}">
        <p14:creationId xmlns:p14="http://schemas.microsoft.com/office/powerpoint/2010/main" val="10087462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64493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24674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695980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pPr/>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293063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04353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6/13/2023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8643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6/13/2023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2831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768760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48A87A34-81AB-432B-8DAE-1953F412C126}" type="datetimeFigureOut">
              <a:rPr lang="en-US" smtClean="0"/>
              <a:t>6/13/2023</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445551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21635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6/13/2023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439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6/13/2023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69501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6/13/2023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88304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6/13/2023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25369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48A87A34-81AB-432B-8DAE-1953F412C126}" type="datetimeFigureOut">
              <a:rPr lang="en-US" smtClean="0"/>
              <a:t>6/13/2023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54347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6/13/2023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96791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6/13/2023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68618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6/13/2023</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49556317"/>
      </p:ext>
    </p:extLst>
  </p:cSld>
  <p:clrMap bg1="dk1" tx1="lt1" bg2="dk2" tx2="lt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 id="2147483972" r:id="rId14"/>
    <p:sldLayoutId id="2147483973" r:id="rId15"/>
    <p:sldLayoutId id="2147483974" r:id="rId16"/>
    <p:sldLayoutId id="2147483975"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emf"/></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8346" y="2733709"/>
            <a:ext cx="8466110" cy="1373070"/>
          </a:xfrm>
        </p:spPr>
        <p:txBody>
          <a:bodyPr>
            <a:normAutofit/>
          </a:bodyPr>
          <a:lstStyle/>
          <a:p>
            <a:r>
              <a:rPr lang="en-GB" sz="3600" dirty="0"/>
              <a:t>TRICS SYSTEM DEVELOPMENT IDEAS</a:t>
            </a:r>
            <a:br>
              <a:rPr lang="en-GB" sz="3600" dirty="0"/>
            </a:br>
            <a:r>
              <a:rPr lang="en-GB" sz="3600" dirty="0"/>
              <a:t>AND THE SCHEDULE FOR TRICS 8</a:t>
            </a:r>
            <a:endParaRPr lang="en-US" sz="3600" dirty="0"/>
          </a:p>
        </p:txBody>
      </p:sp>
      <p:sp>
        <p:nvSpPr>
          <p:cNvPr id="3" name="Subtitle 2"/>
          <p:cNvSpPr>
            <a:spLocks noGrp="1"/>
          </p:cNvSpPr>
          <p:nvPr>
            <p:ph type="subTitle" idx="1"/>
          </p:nvPr>
        </p:nvSpPr>
        <p:spPr/>
        <p:txBody>
          <a:bodyPr/>
          <a:lstStyle/>
          <a:p>
            <a:r>
              <a:rPr lang="en-GB" dirty="0"/>
              <a:t>IAN COLES, PROJECT MANAGER, TRICS CONSORTIUM LIMITED</a:t>
            </a:r>
            <a:endParaRPr lang="en-US" dirty="0"/>
          </a:p>
        </p:txBody>
      </p:sp>
      <p:pic>
        <p:nvPicPr>
          <p:cNvPr id="4" name="Picture 3">
            <a:extLst>
              <a:ext uri="{FF2B5EF4-FFF2-40B4-BE49-F238E27FC236}">
                <a16:creationId xmlns:a16="http://schemas.microsoft.com/office/drawing/2014/main" id="{91B1DC3F-621D-4911-BC06-E5F7CC048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3917" y="81740"/>
            <a:ext cx="1138695" cy="1354424"/>
          </a:xfrm>
          <a:prstGeom prst="rect">
            <a:avLst/>
          </a:prstGeom>
        </p:spPr>
      </p:pic>
    </p:spTree>
    <p:extLst>
      <p:ext uri="{BB962C8B-B14F-4D97-AF65-F5344CB8AC3E}">
        <p14:creationId xmlns:p14="http://schemas.microsoft.com/office/powerpoint/2010/main" val="1888121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A13B6-1F4B-631B-7F8B-A92CB6C47048}"/>
              </a:ext>
            </a:extLst>
          </p:cNvPr>
          <p:cNvSpPr>
            <a:spLocks noGrp="1"/>
          </p:cNvSpPr>
          <p:nvPr>
            <p:ph type="title"/>
          </p:nvPr>
        </p:nvSpPr>
        <p:spPr/>
        <p:txBody>
          <a:bodyPr/>
          <a:lstStyle/>
          <a:p>
            <a:r>
              <a:rPr lang="en-GB" dirty="0"/>
              <a:t>THE TRICS 8 PROJECT HAS COMMENCED</a:t>
            </a:r>
          </a:p>
        </p:txBody>
      </p:sp>
      <p:sp>
        <p:nvSpPr>
          <p:cNvPr id="3" name="Content Placeholder 2">
            <a:extLst>
              <a:ext uri="{FF2B5EF4-FFF2-40B4-BE49-F238E27FC236}">
                <a16:creationId xmlns:a16="http://schemas.microsoft.com/office/drawing/2014/main" id="{C70ECCDD-D0A8-D659-0D86-C619A45E4B44}"/>
              </a:ext>
            </a:extLst>
          </p:cNvPr>
          <p:cNvSpPr>
            <a:spLocks noGrp="1"/>
          </p:cNvSpPr>
          <p:nvPr>
            <p:ph idx="1"/>
          </p:nvPr>
        </p:nvSpPr>
        <p:spPr>
          <a:xfrm>
            <a:off x="680321" y="2336873"/>
            <a:ext cx="9613861" cy="4234048"/>
          </a:xfrm>
        </p:spPr>
        <p:txBody>
          <a:bodyPr>
            <a:normAutofit/>
          </a:bodyPr>
          <a:lstStyle/>
          <a:p>
            <a:r>
              <a:rPr lang="en-GB" dirty="0"/>
              <a:t>The TRICS 8 upgrade and re-design has formally commenced.</a:t>
            </a:r>
          </a:p>
          <a:p>
            <a:r>
              <a:rPr lang="en-GB" dirty="0"/>
              <a:t>This involves a complete re-write of the TRICS code in the C programming language.</a:t>
            </a:r>
          </a:p>
          <a:p>
            <a:r>
              <a:rPr lang="en-GB" dirty="0"/>
              <a:t>The TRICS Licensing System has already been upgraded as the initial first stage of the project, and the Members Area of the TRICS website and the main database are the next stages.</a:t>
            </a:r>
          </a:p>
          <a:p>
            <a:r>
              <a:rPr lang="en-GB" dirty="0"/>
              <a:t>The database is being upgraded in two stages.</a:t>
            </a:r>
          </a:p>
          <a:p>
            <a:r>
              <a:rPr lang="en-GB" dirty="0"/>
              <a:t>TRICS 7 will continue to be maintained with new data throughout the process.</a:t>
            </a:r>
          </a:p>
          <a:p>
            <a:r>
              <a:rPr lang="en-GB" dirty="0"/>
              <a:t>There will be no additional costs for TRICS users.</a:t>
            </a:r>
          </a:p>
          <a:p>
            <a:endParaRPr lang="en-GB" dirty="0"/>
          </a:p>
          <a:p>
            <a:endParaRPr lang="en-GB" dirty="0"/>
          </a:p>
        </p:txBody>
      </p:sp>
      <p:pic>
        <p:nvPicPr>
          <p:cNvPr id="4" name="Picture 3">
            <a:extLst>
              <a:ext uri="{FF2B5EF4-FFF2-40B4-BE49-F238E27FC236}">
                <a16:creationId xmlns:a16="http://schemas.microsoft.com/office/drawing/2014/main" id="{F2D7D68A-5001-2F3F-6409-3AEAF91EF9C4}"/>
              </a:ext>
            </a:extLst>
          </p:cNvPr>
          <p:cNvPicPr>
            <a:picLocks noChangeAspect="1"/>
          </p:cNvPicPr>
          <p:nvPr/>
        </p:nvPicPr>
        <p:blipFill>
          <a:blip r:embed="rId3"/>
          <a:stretch>
            <a:fillRect/>
          </a:stretch>
        </p:blipFill>
        <p:spPr>
          <a:xfrm>
            <a:off x="10944702" y="73465"/>
            <a:ext cx="1133954" cy="1359526"/>
          </a:xfrm>
          <a:prstGeom prst="rect">
            <a:avLst/>
          </a:prstGeom>
        </p:spPr>
      </p:pic>
    </p:spTree>
    <p:extLst>
      <p:ext uri="{BB962C8B-B14F-4D97-AF65-F5344CB8AC3E}">
        <p14:creationId xmlns:p14="http://schemas.microsoft.com/office/powerpoint/2010/main" val="308502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A13B6-1F4B-631B-7F8B-A92CB6C47048}"/>
              </a:ext>
            </a:extLst>
          </p:cNvPr>
          <p:cNvSpPr>
            <a:spLocks noGrp="1"/>
          </p:cNvSpPr>
          <p:nvPr>
            <p:ph type="title"/>
          </p:nvPr>
        </p:nvSpPr>
        <p:spPr/>
        <p:txBody>
          <a:bodyPr/>
          <a:lstStyle/>
          <a:p>
            <a:r>
              <a:rPr lang="en-GB" dirty="0"/>
              <a:t>TRICS 8: A TWO-STAGE APPROACH</a:t>
            </a:r>
          </a:p>
        </p:txBody>
      </p:sp>
      <p:sp>
        <p:nvSpPr>
          <p:cNvPr id="3" name="Content Placeholder 2">
            <a:extLst>
              <a:ext uri="{FF2B5EF4-FFF2-40B4-BE49-F238E27FC236}">
                <a16:creationId xmlns:a16="http://schemas.microsoft.com/office/drawing/2014/main" id="{C70ECCDD-D0A8-D659-0D86-C619A45E4B44}"/>
              </a:ext>
            </a:extLst>
          </p:cNvPr>
          <p:cNvSpPr>
            <a:spLocks noGrp="1"/>
          </p:cNvSpPr>
          <p:nvPr>
            <p:ph idx="1"/>
          </p:nvPr>
        </p:nvSpPr>
        <p:spPr>
          <a:xfrm>
            <a:off x="680321" y="2336873"/>
            <a:ext cx="9613861" cy="4042662"/>
          </a:xfrm>
        </p:spPr>
        <p:txBody>
          <a:bodyPr>
            <a:normAutofit/>
          </a:bodyPr>
          <a:lstStyle/>
          <a:p>
            <a:r>
              <a:rPr lang="en-GB" dirty="0"/>
              <a:t>It is necessary for TRICS 8 to be developed in two stages for the purposes of debugging due to this project being a complete re-write.</a:t>
            </a:r>
          </a:p>
          <a:p>
            <a:r>
              <a:rPr lang="en-GB" dirty="0"/>
              <a:t>STAGE 1: This will be a like-for-like “mirrored” system to the current TRICS 7 system, allowing comprehensive testing of both systems side-by-side to ensure functionality, data and calculations are identical.</a:t>
            </a:r>
          </a:p>
          <a:p>
            <a:r>
              <a:rPr lang="en-GB" dirty="0"/>
              <a:t>STAGE 2: This will be the development of the first live version of TRICS 8, including some restructuring and many significant improvements and enhancements.</a:t>
            </a:r>
          </a:p>
        </p:txBody>
      </p:sp>
      <p:pic>
        <p:nvPicPr>
          <p:cNvPr id="4" name="Picture 3">
            <a:extLst>
              <a:ext uri="{FF2B5EF4-FFF2-40B4-BE49-F238E27FC236}">
                <a16:creationId xmlns:a16="http://schemas.microsoft.com/office/drawing/2014/main" id="{F2D7D68A-5001-2F3F-6409-3AEAF91EF9C4}"/>
              </a:ext>
            </a:extLst>
          </p:cNvPr>
          <p:cNvPicPr>
            <a:picLocks noChangeAspect="1"/>
          </p:cNvPicPr>
          <p:nvPr/>
        </p:nvPicPr>
        <p:blipFill>
          <a:blip r:embed="rId3"/>
          <a:stretch>
            <a:fillRect/>
          </a:stretch>
        </p:blipFill>
        <p:spPr>
          <a:xfrm>
            <a:off x="10944702" y="73465"/>
            <a:ext cx="1133954" cy="1359526"/>
          </a:xfrm>
          <a:prstGeom prst="rect">
            <a:avLst/>
          </a:prstGeom>
        </p:spPr>
      </p:pic>
    </p:spTree>
    <p:extLst>
      <p:ext uri="{BB962C8B-B14F-4D97-AF65-F5344CB8AC3E}">
        <p14:creationId xmlns:p14="http://schemas.microsoft.com/office/powerpoint/2010/main" val="2000149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A13B6-1F4B-631B-7F8B-A92CB6C47048}"/>
              </a:ext>
            </a:extLst>
          </p:cNvPr>
          <p:cNvSpPr>
            <a:spLocks noGrp="1"/>
          </p:cNvSpPr>
          <p:nvPr>
            <p:ph type="title"/>
          </p:nvPr>
        </p:nvSpPr>
        <p:spPr/>
        <p:txBody>
          <a:bodyPr/>
          <a:lstStyle/>
          <a:p>
            <a:r>
              <a:rPr lang="en-GB" dirty="0"/>
              <a:t>TRICS 8: SCHEDULE FOR DELIVERY</a:t>
            </a:r>
          </a:p>
        </p:txBody>
      </p:sp>
      <p:sp>
        <p:nvSpPr>
          <p:cNvPr id="3" name="Content Placeholder 2">
            <a:extLst>
              <a:ext uri="{FF2B5EF4-FFF2-40B4-BE49-F238E27FC236}">
                <a16:creationId xmlns:a16="http://schemas.microsoft.com/office/drawing/2014/main" id="{C70ECCDD-D0A8-D659-0D86-C619A45E4B44}"/>
              </a:ext>
            </a:extLst>
          </p:cNvPr>
          <p:cNvSpPr>
            <a:spLocks noGrp="1"/>
          </p:cNvSpPr>
          <p:nvPr>
            <p:ph idx="1"/>
          </p:nvPr>
        </p:nvSpPr>
        <p:spPr>
          <a:xfrm>
            <a:off x="680321" y="2336872"/>
            <a:ext cx="9613861" cy="4106457"/>
          </a:xfrm>
        </p:spPr>
        <p:txBody>
          <a:bodyPr>
            <a:normAutofit lnSpcReduction="10000"/>
          </a:bodyPr>
          <a:lstStyle/>
          <a:p>
            <a:r>
              <a:rPr lang="en-GB" dirty="0"/>
              <a:t>APRIL 2023: Preliminary work on project and delivery schedule agreed.</a:t>
            </a:r>
          </a:p>
          <a:p>
            <a:r>
              <a:rPr lang="en-GB" dirty="0"/>
              <a:t>JULY 2023: Work commences on Stage 1 (mirrored system).</a:t>
            </a:r>
          </a:p>
          <a:p>
            <a:r>
              <a:rPr lang="en-GB" dirty="0"/>
              <a:t>AUTUMN 2023: Stage 2 development specification finalised.</a:t>
            </a:r>
          </a:p>
          <a:p>
            <a:r>
              <a:rPr lang="en-GB" dirty="0"/>
              <a:t>JANUARY 2024: Stage 1 is completed.</a:t>
            </a:r>
          </a:p>
          <a:p>
            <a:r>
              <a:rPr lang="en-GB" dirty="0"/>
              <a:t>JANUARY 2024: Side-by-side testing of TRICS 7 and TRICS 8, and Stage 1 bugs fixed.</a:t>
            </a:r>
          </a:p>
          <a:p>
            <a:r>
              <a:rPr lang="en-GB" dirty="0"/>
              <a:t>FEBRUARY 2024: Work commences on Stage 2 (enhanced system).</a:t>
            </a:r>
          </a:p>
          <a:p>
            <a:r>
              <a:rPr lang="en-GB" dirty="0"/>
              <a:t>JUNE 2024: Stage 2 is completed and tested with bugs fixed.</a:t>
            </a:r>
          </a:p>
          <a:p>
            <a:r>
              <a:rPr lang="en-GB" dirty="0"/>
              <a:t>JUNE 2024: TRICS 8 (Version 8.1.1) goes live.</a:t>
            </a:r>
          </a:p>
        </p:txBody>
      </p:sp>
      <p:pic>
        <p:nvPicPr>
          <p:cNvPr id="4" name="Picture 3">
            <a:extLst>
              <a:ext uri="{FF2B5EF4-FFF2-40B4-BE49-F238E27FC236}">
                <a16:creationId xmlns:a16="http://schemas.microsoft.com/office/drawing/2014/main" id="{F2D7D68A-5001-2F3F-6409-3AEAF91EF9C4}"/>
              </a:ext>
            </a:extLst>
          </p:cNvPr>
          <p:cNvPicPr>
            <a:picLocks noChangeAspect="1"/>
          </p:cNvPicPr>
          <p:nvPr/>
        </p:nvPicPr>
        <p:blipFill>
          <a:blip r:embed="rId3"/>
          <a:stretch>
            <a:fillRect/>
          </a:stretch>
        </p:blipFill>
        <p:spPr>
          <a:xfrm>
            <a:off x="10944702" y="73465"/>
            <a:ext cx="1133954" cy="1359526"/>
          </a:xfrm>
          <a:prstGeom prst="rect">
            <a:avLst/>
          </a:prstGeom>
        </p:spPr>
      </p:pic>
    </p:spTree>
    <p:extLst>
      <p:ext uri="{BB962C8B-B14F-4D97-AF65-F5344CB8AC3E}">
        <p14:creationId xmlns:p14="http://schemas.microsoft.com/office/powerpoint/2010/main" val="855132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A13B6-1F4B-631B-7F8B-A92CB6C47048}"/>
              </a:ext>
            </a:extLst>
          </p:cNvPr>
          <p:cNvSpPr>
            <a:spLocks noGrp="1"/>
          </p:cNvSpPr>
          <p:nvPr>
            <p:ph type="title"/>
          </p:nvPr>
        </p:nvSpPr>
        <p:spPr/>
        <p:txBody>
          <a:bodyPr/>
          <a:lstStyle/>
          <a:p>
            <a:r>
              <a:rPr lang="en-GB" dirty="0"/>
              <a:t>TRICS 8: ENHANCEMENTS TO MEMBERS AREA</a:t>
            </a:r>
          </a:p>
        </p:txBody>
      </p:sp>
      <p:sp>
        <p:nvSpPr>
          <p:cNvPr id="3" name="Content Placeholder 2">
            <a:extLst>
              <a:ext uri="{FF2B5EF4-FFF2-40B4-BE49-F238E27FC236}">
                <a16:creationId xmlns:a16="http://schemas.microsoft.com/office/drawing/2014/main" id="{C70ECCDD-D0A8-D659-0D86-C619A45E4B44}"/>
              </a:ext>
            </a:extLst>
          </p:cNvPr>
          <p:cNvSpPr>
            <a:spLocks noGrp="1"/>
          </p:cNvSpPr>
          <p:nvPr>
            <p:ph idx="1"/>
          </p:nvPr>
        </p:nvSpPr>
        <p:spPr>
          <a:xfrm>
            <a:off x="680322" y="2336872"/>
            <a:ext cx="5188850" cy="4106457"/>
          </a:xfrm>
        </p:spPr>
        <p:txBody>
          <a:bodyPr>
            <a:normAutofit/>
          </a:bodyPr>
          <a:lstStyle/>
          <a:p>
            <a:r>
              <a:rPr lang="en-GB" dirty="0"/>
              <a:t>The Members Area at the TRICS website where users log in will be improved in a number of ways:</a:t>
            </a:r>
          </a:p>
          <a:p>
            <a:pPr lvl="1"/>
            <a:endParaRPr lang="en-GB" dirty="0"/>
          </a:p>
          <a:p>
            <a:pPr lvl="1"/>
            <a:r>
              <a:rPr lang="en-GB" dirty="0"/>
              <a:t>It will be given a general update to improve user-friendliness.</a:t>
            </a:r>
          </a:p>
          <a:p>
            <a:pPr lvl="1"/>
            <a:r>
              <a:rPr lang="en-GB" dirty="0"/>
              <a:t>A “Licence Details” area will allow users (once logged in) to make amendments such as contact details and usernames/passwords.</a:t>
            </a:r>
          </a:p>
          <a:p>
            <a:pPr lvl="1"/>
            <a:r>
              <a:rPr lang="en-GB" dirty="0"/>
              <a:t>Licence agreements and limited invoicing information will be available for viewing.</a:t>
            </a:r>
          </a:p>
          <a:p>
            <a:pPr lvl="1"/>
            <a:endParaRPr lang="en-GB" dirty="0"/>
          </a:p>
          <a:p>
            <a:endParaRPr lang="en-GB" dirty="0"/>
          </a:p>
        </p:txBody>
      </p:sp>
      <p:pic>
        <p:nvPicPr>
          <p:cNvPr id="4" name="Picture 3">
            <a:extLst>
              <a:ext uri="{FF2B5EF4-FFF2-40B4-BE49-F238E27FC236}">
                <a16:creationId xmlns:a16="http://schemas.microsoft.com/office/drawing/2014/main" id="{F2D7D68A-5001-2F3F-6409-3AEAF91EF9C4}"/>
              </a:ext>
            </a:extLst>
          </p:cNvPr>
          <p:cNvPicPr>
            <a:picLocks noChangeAspect="1"/>
          </p:cNvPicPr>
          <p:nvPr/>
        </p:nvPicPr>
        <p:blipFill>
          <a:blip r:embed="rId3"/>
          <a:stretch>
            <a:fillRect/>
          </a:stretch>
        </p:blipFill>
        <p:spPr>
          <a:xfrm>
            <a:off x="10944702" y="73465"/>
            <a:ext cx="1133954" cy="1359526"/>
          </a:xfrm>
          <a:prstGeom prst="rect">
            <a:avLst/>
          </a:prstGeom>
        </p:spPr>
      </p:pic>
      <p:pic>
        <p:nvPicPr>
          <p:cNvPr id="6" name="Picture 5">
            <a:extLst>
              <a:ext uri="{FF2B5EF4-FFF2-40B4-BE49-F238E27FC236}">
                <a16:creationId xmlns:a16="http://schemas.microsoft.com/office/drawing/2014/main" id="{175CC6A7-0AA5-FC09-4F39-52D5A8CD7CE4}"/>
              </a:ext>
            </a:extLst>
          </p:cNvPr>
          <p:cNvPicPr>
            <a:picLocks noChangeAspect="1"/>
          </p:cNvPicPr>
          <p:nvPr/>
        </p:nvPicPr>
        <p:blipFill>
          <a:blip r:embed="rId4"/>
          <a:stretch>
            <a:fillRect/>
          </a:stretch>
        </p:blipFill>
        <p:spPr>
          <a:xfrm>
            <a:off x="6989584" y="2336872"/>
            <a:ext cx="4698694" cy="3591499"/>
          </a:xfrm>
          <a:prstGeom prst="rect">
            <a:avLst/>
          </a:prstGeom>
        </p:spPr>
      </p:pic>
    </p:spTree>
    <p:extLst>
      <p:ext uri="{BB962C8B-B14F-4D97-AF65-F5344CB8AC3E}">
        <p14:creationId xmlns:p14="http://schemas.microsoft.com/office/powerpoint/2010/main" val="1511127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A13B6-1F4B-631B-7F8B-A92CB6C47048}"/>
              </a:ext>
            </a:extLst>
          </p:cNvPr>
          <p:cNvSpPr>
            <a:spLocks noGrp="1"/>
          </p:cNvSpPr>
          <p:nvPr>
            <p:ph type="title"/>
          </p:nvPr>
        </p:nvSpPr>
        <p:spPr/>
        <p:txBody>
          <a:bodyPr/>
          <a:lstStyle/>
          <a:p>
            <a:r>
              <a:rPr lang="en-GB" dirty="0"/>
              <a:t>POTENTIAL TRICS 8 DATABASE SYSTEM ENHANCEMENTS</a:t>
            </a:r>
          </a:p>
        </p:txBody>
      </p:sp>
      <p:sp>
        <p:nvSpPr>
          <p:cNvPr id="3" name="Content Placeholder 2">
            <a:extLst>
              <a:ext uri="{FF2B5EF4-FFF2-40B4-BE49-F238E27FC236}">
                <a16:creationId xmlns:a16="http://schemas.microsoft.com/office/drawing/2014/main" id="{C70ECCDD-D0A8-D659-0D86-C619A45E4B44}"/>
              </a:ext>
            </a:extLst>
          </p:cNvPr>
          <p:cNvSpPr>
            <a:spLocks noGrp="1"/>
          </p:cNvSpPr>
          <p:nvPr>
            <p:ph idx="1"/>
          </p:nvPr>
        </p:nvSpPr>
        <p:spPr>
          <a:xfrm>
            <a:off x="680321" y="2336872"/>
            <a:ext cx="9613861" cy="4287211"/>
          </a:xfrm>
        </p:spPr>
        <p:txBody>
          <a:bodyPr/>
          <a:lstStyle/>
          <a:p>
            <a:r>
              <a:rPr lang="en-GB" dirty="0"/>
              <a:t>Stage 2 of the development of TRICS 8 will be where the “fun” starts.</a:t>
            </a:r>
          </a:p>
          <a:p>
            <a:r>
              <a:rPr lang="en-GB" dirty="0"/>
              <a:t>In Autumn 2023 the system developments for TRICS 8 Stage 2 will be proposed then agreed.</a:t>
            </a:r>
          </a:p>
          <a:p>
            <a:r>
              <a:rPr lang="en-GB" dirty="0"/>
              <a:t>Many ideas have been put forward and collated over the past couple of years, plus the ideas from the 2023 TRICS User Survey as outlined at the beginning of this presentation.</a:t>
            </a:r>
          </a:p>
          <a:p>
            <a:r>
              <a:rPr lang="en-GB" dirty="0"/>
              <a:t>Highlights of the current potential system enhancements (in addition to the 2023 User Survey ideas) are as follows.</a:t>
            </a:r>
          </a:p>
          <a:p>
            <a:endParaRPr lang="en-GB" dirty="0"/>
          </a:p>
        </p:txBody>
      </p:sp>
      <p:pic>
        <p:nvPicPr>
          <p:cNvPr id="4" name="Picture 3">
            <a:extLst>
              <a:ext uri="{FF2B5EF4-FFF2-40B4-BE49-F238E27FC236}">
                <a16:creationId xmlns:a16="http://schemas.microsoft.com/office/drawing/2014/main" id="{F2D7D68A-5001-2F3F-6409-3AEAF91EF9C4}"/>
              </a:ext>
            </a:extLst>
          </p:cNvPr>
          <p:cNvPicPr>
            <a:picLocks noChangeAspect="1"/>
          </p:cNvPicPr>
          <p:nvPr/>
        </p:nvPicPr>
        <p:blipFill>
          <a:blip r:embed="rId3"/>
          <a:stretch>
            <a:fillRect/>
          </a:stretch>
        </p:blipFill>
        <p:spPr>
          <a:xfrm>
            <a:off x="10944702" y="73465"/>
            <a:ext cx="1133954" cy="1359526"/>
          </a:xfrm>
          <a:prstGeom prst="rect">
            <a:avLst/>
          </a:prstGeom>
        </p:spPr>
      </p:pic>
    </p:spTree>
    <p:extLst>
      <p:ext uri="{BB962C8B-B14F-4D97-AF65-F5344CB8AC3E}">
        <p14:creationId xmlns:p14="http://schemas.microsoft.com/office/powerpoint/2010/main" val="3413285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A13B6-1F4B-631B-7F8B-A92CB6C47048}"/>
              </a:ext>
            </a:extLst>
          </p:cNvPr>
          <p:cNvSpPr>
            <a:spLocks noGrp="1"/>
          </p:cNvSpPr>
          <p:nvPr>
            <p:ph type="title"/>
          </p:nvPr>
        </p:nvSpPr>
        <p:spPr/>
        <p:txBody>
          <a:bodyPr/>
          <a:lstStyle/>
          <a:p>
            <a:r>
              <a:rPr lang="en-GB" dirty="0"/>
              <a:t>1. IMPROVED PERFORMANCE OF TRICS ON MOBILE AND TABLET DEVICES</a:t>
            </a:r>
          </a:p>
        </p:txBody>
      </p:sp>
      <p:sp>
        <p:nvSpPr>
          <p:cNvPr id="3" name="Content Placeholder 2">
            <a:extLst>
              <a:ext uri="{FF2B5EF4-FFF2-40B4-BE49-F238E27FC236}">
                <a16:creationId xmlns:a16="http://schemas.microsoft.com/office/drawing/2014/main" id="{C70ECCDD-D0A8-D659-0D86-C619A45E4B44}"/>
              </a:ext>
            </a:extLst>
          </p:cNvPr>
          <p:cNvSpPr>
            <a:spLocks noGrp="1"/>
          </p:cNvSpPr>
          <p:nvPr>
            <p:ph idx="1"/>
          </p:nvPr>
        </p:nvSpPr>
        <p:spPr>
          <a:xfrm>
            <a:off x="680322" y="2336872"/>
            <a:ext cx="3934208" cy="4287211"/>
          </a:xfrm>
        </p:spPr>
        <p:txBody>
          <a:bodyPr/>
          <a:lstStyle/>
          <a:p>
            <a:r>
              <a:rPr lang="en-GB" dirty="0"/>
              <a:t>A review of the performance of TRICS on mobile and tablet devices (iOS and Android) would take place.</a:t>
            </a:r>
          </a:p>
          <a:p>
            <a:r>
              <a:rPr lang="en-GB" dirty="0"/>
              <a:t>Improvements to display and functionality would be collated, and work required to improve both would be assessed.</a:t>
            </a:r>
          </a:p>
        </p:txBody>
      </p:sp>
      <p:pic>
        <p:nvPicPr>
          <p:cNvPr id="4" name="Picture 3">
            <a:extLst>
              <a:ext uri="{FF2B5EF4-FFF2-40B4-BE49-F238E27FC236}">
                <a16:creationId xmlns:a16="http://schemas.microsoft.com/office/drawing/2014/main" id="{F2D7D68A-5001-2F3F-6409-3AEAF91EF9C4}"/>
              </a:ext>
            </a:extLst>
          </p:cNvPr>
          <p:cNvPicPr>
            <a:picLocks noChangeAspect="1"/>
          </p:cNvPicPr>
          <p:nvPr/>
        </p:nvPicPr>
        <p:blipFill>
          <a:blip r:embed="rId3"/>
          <a:stretch>
            <a:fillRect/>
          </a:stretch>
        </p:blipFill>
        <p:spPr>
          <a:xfrm>
            <a:off x="10944702" y="73465"/>
            <a:ext cx="1133954" cy="1359526"/>
          </a:xfrm>
          <a:prstGeom prst="rect">
            <a:avLst/>
          </a:prstGeom>
        </p:spPr>
      </p:pic>
      <p:pic>
        <p:nvPicPr>
          <p:cNvPr id="6" name="Picture 5">
            <a:extLst>
              <a:ext uri="{FF2B5EF4-FFF2-40B4-BE49-F238E27FC236}">
                <a16:creationId xmlns:a16="http://schemas.microsoft.com/office/drawing/2014/main" id="{47EA2F54-F7F3-8499-A33D-97B7EE3D0183}"/>
              </a:ext>
            </a:extLst>
          </p:cNvPr>
          <p:cNvPicPr>
            <a:picLocks noChangeAspect="1"/>
          </p:cNvPicPr>
          <p:nvPr/>
        </p:nvPicPr>
        <p:blipFill>
          <a:blip r:embed="rId4"/>
          <a:stretch>
            <a:fillRect/>
          </a:stretch>
        </p:blipFill>
        <p:spPr>
          <a:xfrm>
            <a:off x="4922875" y="2461047"/>
            <a:ext cx="5505443" cy="4038860"/>
          </a:xfrm>
          <a:prstGeom prst="rect">
            <a:avLst/>
          </a:prstGeom>
        </p:spPr>
      </p:pic>
    </p:spTree>
    <p:extLst>
      <p:ext uri="{BB962C8B-B14F-4D97-AF65-F5344CB8AC3E}">
        <p14:creationId xmlns:p14="http://schemas.microsoft.com/office/powerpoint/2010/main" val="3058164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A13B6-1F4B-631B-7F8B-A92CB6C47048}"/>
              </a:ext>
            </a:extLst>
          </p:cNvPr>
          <p:cNvSpPr>
            <a:spLocks noGrp="1"/>
          </p:cNvSpPr>
          <p:nvPr>
            <p:ph type="title"/>
          </p:nvPr>
        </p:nvSpPr>
        <p:spPr/>
        <p:txBody>
          <a:bodyPr/>
          <a:lstStyle/>
          <a:p>
            <a:r>
              <a:rPr lang="en-GB" dirty="0"/>
              <a:t>2. REVIEW AND RESTRUCTURING OF TRIP RATE CALCULATION SELECTION PROCESS</a:t>
            </a:r>
          </a:p>
        </p:txBody>
      </p:sp>
      <p:sp>
        <p:nvSpPr>
          <p:cNvPr id="3" name="Content Placeholder 2">
            <a:extLst>
              <a:ext uri="{FF2B5EF4-FFF2-40B4-BE49-F238E27FC236}">
                <a16:creationId xmlns:a16="http://schemas.microsoft.com/office/drawing/2014/main" id="{C70ECCDD-D0A8-D659-0D86-C619A45E4B44}"/>
              </a:ext>
            </a:extLst>
          </p:cNvPr>
          <p:cNvSpPr>
            <a:spLocks noGrp="1"/>
          </p:cNvSpPr>
          <p:nvPr>
            <p:ph idx="1"/>
          </p:nvPr>
        </p:nvSpPr>
        <p:spPr>
          <a:xfrm>
            <a:off x="4901608" y="2294342"/>
            <a:ext cx="5613991" cy="4287211"/>
          </a:xfrm>
        </p:spPr>
        <p:txBody>
          <a:bodyPr>
            <a:normAutofit lnSpcReduction="10000"/>
          </a:bodyPr>
          <a:lstStyle/>
          <a:p>
            <a:r>
              <a:rPr lang="en-GB" dirty="0"/>
              <a:t>A review of the structure and functionality of the trip rate calculation selection process will be undertaken.</a:t>
            </a:r>
          </a:p>
          <a:p>
            <a:r>
              <a:rPr lang="en-GB" dirty="0"/>
              <a:t>Changes will be made that enhance the efficiency of the process.</a:t>
            </a:r>
          </a:p>
          <a:p>
            <a:r>
              <a:rPr lang="en-GB" dirty="0"/>
              <a:t>Changes may include amendments to Primary and Secondary filtering elements.</a:t>
            </a:r>
          </a:p>
          <a:p>
            <a:r>
              <a:rPr lang="en-GB" dirty="0"/>
              <a:t>Flow of the process and the selected data set throughout is of utmost importance.</a:t>
            </a:r>
          </a:p>
        </p:txBody>
      </p:sp>
      <p:pic>
        <p:nvPicPr>
          <p:cNvPr id="4" name="Picture 3">
            <a:extLst>
              <a:ext uri="{FF2B5EF4-FFF2-40B4-BE49-F238E27FC236}">
                <a16:creationId xmlns:a16="http://schemas.microsoft.com/office/drawing/2014/main" id="{F2D7D68A-5001-2F3F-6409-3AEAF91EF9C4}"/>
              </a:ext>
            </a:extLst>
          </p:cNvPr>
          <p:cNvPicPr>
            <a:picLocks noChangeAspect="1"/>
          </p:cNvPicPr>
          <p:nvPr/>
        </p:nvPicPr>
        <p:blipFill>
          <a:blip r:embed="rId3"/>
          <a:stretch>
            <a:fillRect/>
          </a:stretch>
        </p:blipFill>
        <p:spPr>
          <a:xfrm>
            <a:off x="10944702" y="73465"/>
            <a:ext cx="1133954" cy="1359526"/>
          </a:xfrm>
          <a:prstGeom prst="rect">
            <a:avLst/>
          </a:prstGeom>
        </p:spPr>
      </p:pic>
      <p:pic>
        <p:nvPicPr>
          <p:cNvPr id="11" name="Picture 10">
            <a:extLst>
              <a:ext uri="{FF2B5EF4-FFF2-40B4-BE49-F238E27FC236}">
                <a16:creationId xmlns:a16="http://schemas.microsoft.com/office/drawing/2014/main" id="{A04E2699-7753-B4FD-1D4E-E5299E9C9BE6}"/>
              </a:ext>
            </a:extLst>
          </p:cNvPr>
          <p:cNvPicPr>
            <a:picLocks noChangeAspect="1"/>
          </p:cNvPicPr>
          <p:nvPr/>
        </p:nvPicPr>
        <p:blipFill>
          <a:blip r:embed="rId4"/>
          <a:stretch>
            <a:fillRect/>
          </a:stretch>
        </p:blipFill>
        <p:spPr>
          <a:xfrm>
            <a:off x="180754" y="2111986"/>
            <a:ext cx="4338082" cy="4651922"/>
          </a:xfrm>
          <a:prstGeom prst="rect">
            <a:avLst/>
          </a:prstGeom>
        </p:spPr>
      </p:pic>
    </p:spTree>
    <p:extLst>
      <p:ext uri="{BB962C8B-B14F-4D97-AF65-F5344CB8AC3E}">
        <p14:creationId xmlns:p14="http://schemas.microsoft.com/office/powerpoint/2010/main" val="432939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A13B6-1F4B-631B-7F8B-A92CB6C47048}"/>
              </a:ext>
            </a:extLst>
          </p:cNvPr>
          <p:cNvSpPr>
            <a:spLocks noGrp="1"/>
          </p:cNvSpPr>
          <p:nvPr>
            <p:ph type="title"/>
          </p:nvPr>
        </p:nvSpPr>
        <p:spPr/>
        <p:txBody>
          <a:bodyPr/>
          <a:lstStyle/>
          <a:p>
            <a:r>
              <a:rPr lang="en-GB" dirty="0"/>
              <a:t>3. BAR CHART SHOWING AVAILABLE SURVEYS OVER TIME IN THE SELECTION PROCESS</a:t>
            </a:r>
          </a:p>
        </p:txBody>
      </p:sp>
      <p:sp>
        <p:nvSpPr>
          <p:cNvPr id="3" name="Content Placeholder 2">
            <a:extLst>
              <a:ext uri="{FF2B5EF4-FFF2-40B4-BE49-F238E27FC236}">
                <a16:creationId xmlns:a16="http://schemas.microsoft.com/office/drawing/2014/main" id="{C70ECCDD-D0A8-D659-0D86-C619A45E4B44}"/>
              </a:ext>
            </a:extLst>
          </p:cNvPr>
          <p:cNvSpPr>
            <a:spLocks noGrp="1"/>
          </p:cNvSpPr>
          <p:nvPr>
            <p:ph idx="1"/>
          </p:nvPr>
        </p:nvSpPr>
        <p:spPr>
          <a:xfrm>
            <a:off x="680321" y="2336872"/>
            <a:ext cx="6060721" cy="4287211"/>
          </a:xfrm>
        </p:spPr>
        <p:txBody>
          <a:bodyPr>
            <a:normAutofit/>
          </a:bodyPr>
          <a:lstStyle/>
          <a:p>
            <a:r>
              <a:rPr lang="en-GB" dirty="0"/>
              <a:t>A bar chart indicating the number of surveys over time will be added to the trip rate calculation selection process.</a:t>
            </a:r>
          </a:p>
          <a:p>
            <a:r>
              <a:rPr lang="en-GB" dirty="0"/>
              <a:t>This will be within the Available Dates sub-section of the Primary Filtering stage as an icon that users can click on.</a:t>
            </a:r>
          </a:p>
          <a:p>
            <a:r>
              <a:rPr lang="en-GB" dirty="0"/>
              <a:t>The chart showing survey days for different periods of time (for example 5 years) will provide a quick idea of when surveys have been undertaken.</a:t>
            </a:r>
          </a:p>
        </p:txBody>
      </p:sp>
      <p:pic>
        <p:nvPicPr>
          <p:cNvPr id="4" name="Picture 3">
            <a:extLst>
              <a:ext uri="{FF2B5EF4-FFF2-40B4-BE49-F238E27FC236}">
                <a16:creationId xmlns:a16="http://schemas.microsoft.com/office/drawing/2014/main" id="{F2D7D68A-5001-2F3F-6409-3AEAF91EF9C4}"/>
              </a:ext>
            </a:extLst>
          </p:cNvPr>
          <p:cNvPicPr>
            <a:picLocks noChangeAspect="1"/>
          </p:cNvPicPr>
          <p:nvPr/>
        </p:nvPicPr>
        <p:blipFill>
          <a:blip r:embed="rId3"/>
          <a:stretch>
            <a:fillRect/>
          </a:stretch>
        </p:blipFill>
        <p:spPr>
          <a:xfrm>
            <a:off x="10944702" y="73465"/>
            <a:ext cx="1133954" cy="1359526"/>
          </a:xfrm>
          <a:prstGeom prst="rect">
            <a:avLst/>
          </a:prstGeom>
        </p:spPr>
      </p:pic>
      <p:pic>
        <p:nvPicPr>
          <p:cNvPr id="6" name="Picture 5">
            <a:extLst>
              <a:ext uri="{FF2B5EF4-FFF2-40B4-BE49-F238E27FC236}">
                <a16:creationId xmlns:a16="http://schemas.microsoft.com/office/drawing/2014/main" id="{65B8CD7E-5612-27AD-9287-0D2A2483BADC}"/>
              </a:ext>
            </a:extLst>
          </p:cNvPr>
          <p:cNvPicPr>
            <a:picLocks noChangeAspect="1"/>
          </p:cNvPicPr>
          <p:nvPr/>
        </p:nvPicPr>
        <p:blipFill>
          <a:blip r:embed="rId4"/>
          <a:stretch>
            <a:fillRect/>
          </a:stretch>
        </p:blipFill>
        <p:spPr>
          <a:xfrm>
            <a:off x="6949724" y="2331556"/>
            <a:ext cx="3500693" cy="1629201"/>
          </a:xfrm>
          <a:prstGeom prst="rect">
            <a:avLst/>
          </a:prstGeom>
        </p:spPr>
      </p:pic>
      <p:pic>
        <p:nvPicPr>
          <p:cNvPr id="7" name="Picture 6">
            <a:extLst>
              <a:ext uri="{FF2B5EF4-FFF2-40B4-BE49-F238E27FC236}">
                <a16:creationId xmlns:a16="http://schemas.microsoft.com/office/drawing/2014/main" id="{F5F24367-B118-5DBC-B57E-03A8D812711E}"/>
              </a:ext>
            </a:extLst>
          </p:cNvPr>
          <p:cNvPicPr>
            <a:picLocks noChangeAspect="1"/>
          </p:cNvPicPr>
          <p:nvPr/>
        </p:nvPicPr>
        <p:blipFill>
          <a:blip r:embed="rId5"/>
          <a:stretch>
            <a:fillRect/>
          </a:stretch>
        </p:blipFill>
        <p:spPr>
          <a:xfrm>
            <a:off x="6933187" y="4016711"/>
            <a:ext cx="3500693" cy="2116265"/>
          </a:xfrm>
          <a:prstGeom prst="rect">
            <a:avLst/>
          </a:prstGeom>
        </p:spPr>
      </p:pic>
    </p:spTree>
    <p:extLst>
      <p:ext uri="{BB962C8B-B14F-4D97-AF65-F5344CB8AC3E}">
        <p14:creationId xmlns:p14="http://schemas.microsoft.com/office/powerpoint/2010/main" val="4002532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A13B6-1F4B-631B-7F8B-A92CB6C47048}"/>
              </a:ext>
            </a:extLst>
          </p:cNvPr>
          <p:cNvSpPr>
            <a:spLocks noGrp="1"/>
          </p:cNvSpPr>
          <p:nvPr>
            <p:ph type="title"/>
          </p:nvPr>
        </p:nvSpPr>
        <p:spPr/>
        <p:txBody>
          <a:bodyPr/>
          <a:lstStyle/>
          <a:p>
            <a:r>
              <a:rPr lang="en-GB" dirty="0"/>
              <a:t>4. USE CLASS CONVERSION FOR NON-ENGLAND SITES</a:t>
            </a:r>
          </a:p>
        </p:txBody>
      </p:sp>
      <p:sp>
        <p:nvSpPr>
          <p:cNvPr id="3" name="Content Placeholder 2">
            <a:extLst>
              <a:ext uri="{FF2B5EF4-FFF2-40B4-BE49-F238E27FC236}">
                <a16:creationId xmlns:a16="http://schemas.microsoft.com/office/drawing/2014/main" id="{C70ECCDD-D0A8-D659-0D86-C619A45E4B44}"/>
              </a:ext>
            </a:extLst>
          </p:cNvPr>
          <p:cNvSpPr>
            <a:spLocks noGrp="1"/>
          </p:cNvSpPr>
          <p:nvPr>
            <p:ph idx="1"/>
          </p:nvPr>
        </p:nvSpPr>
        <p:spPr>
          <a:xfrm>
            <a:off x="680321" y="2336872"/>
            <a:ext cx="6305270" cy="4287211"/>
          </a:xfrm>
        </p:spPr>
        <p:txBody>
          <a:bodyPr/>
          <a:lstStyle/>
          <a:p>
            <a:r>
              <a:rPr lang="en-GB" dirty="0"/>
              <a:t>The Use Class data field for all sites in TRICS is based on the Use Classes for England (2020).</a:t>
            </a:r>
          </a:p>
          <a:p>
            <a:r>
              <a:rPr lang="en-GB" dirty="0"/>
              <a:t>This is to maintain consistency throughout the database.</a:t>
            </a:r>
          </a:p>
          <a:p>
            <a:r>
              <a:rPr lang="en-GB" dirty="0"/>
              <a:t>It might be possible to undertake a conversion of some kind for sites in Scotland and Ireland etc. This will be investigated to see if it is feasible.</a:t>
            </a:r>
          </a:p>
        </p:txBody>
      </p:sp>
      <p:pic>
        <p:nvPicPr>
          <p:cNvPr id="4" name="Picture 3">
            <a:extLst>
              <a:ext uri="{FF2B5EF4-FFF2-40B4-BE49-F238E27FC236}">
                <a16:creationId xmlns:a16="http://schemas.microsoft.com/office/drawing/2014/main" id="{F2D7D68A-5001-2F3F-6409-3AEAF91EF9C4}"/>
              </a:ext>
            </a:extLst>
          </p:cNvPr>
          <p:cNvPicPr>
            <a:picLocks noChangeAspect="1"/>
          </p:cNvPicPr>
          <p:nvPr/>
        </p:nvPicPr>
        <p:blipFill>
          <a:blip r:embed="rId3"/>
          <a:stretch>
            <a:fillRect/>
          </a:stretch>
        </p:blipFill>
        <p:spPr>
          <a:xfrm>
            <a:off x="10944702" y="73465"/>
            <a:ext cx="1133954" cy="1359526"/>
          </a:xfrm>
          <a:prstGeom prst="rect">
            <a:avLst/>
          </a:prstGeom>
        </p:spPr>
      </p:pic>
      <p:pic>
        <p:nvPicPr>
          <p:cNvPr id="6" name="Picture 5">
            <a:extLst>
              <a:ext uri="{FF2B5EF4-FFF2-40B4-BE49-F238E27FC236}">
                <a16:creationId xmlns:a16="http://schemas.microsoft.com/office/drawing/2014/main" id="{587FB17A-084E-5C0F-3B3B-3061D26BDE1D}"/>
              </a:ext>
            </a:extLst>
          </p:cNvPr>
          <p:cNvPicPr>
            <a:picLocks noChangeAspect="1"/>
          </p:cNvPicPr>
          <p:nvPr/>
        </p:nvPicPr>
        <p:blipFill>
          <a:blip r:embed="rId4"/>
          <a:stretch>
            <a:fillRect/>
          </a:stretch>
        </p:blipFill>
        <p:spPr>
          <a:xfrm>
            <a:off x="7201786" y="2336872"/>
            <a:ext cx="4695318" cy="4245350"/>
          </a:xfrm>
          <a:prstGeom prst="rect">
            <a:avLst/>
          </a:prstGeom>
        </p:spPr>
      </p:pic>
    </p:spTree>
    <p:extLst>
      <p:ext uri="{BB962C8B-B14F-4D97-AF65-F5344CB8AC3E}">
        <p14:creationId xmlns:p14="http://schemas.microsoft.com/office/powerpoint/2010/main" val="2746932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A13B6-1F4B-631B-7F8B-A92CB6C47048}"/>
              </a:ext>
            </a:extLst>
          </p:cNvPr>
          <p:cNvSpPr>
            <a:spLocks noGrp="1"/>
          </p:cNvSpPr>
          <p:nvPr>
            <p:ph type="title"/>
          </p:nvPr>
        </p:nvSpPr>
        <p:spPr/>
        <p:txBody>
          <a:bodyPr/>
          <a:lstStyle/>
          <a:p>
            <a:r>
              <a:rPr lang="en-GB" dirty="0"/>
              <a:t>5. “TIME SLICE” FACILITY FOR ALL DAY TRIP RATE CALCULATIONS</a:t>
            </a:r>
          </a:p>
        </p:txBody>
      </p:sp>
      <p:sp>
        <p:nvSpPr>
          <p:cNvPr id="3" name="Content Placeholder 2">
            <a:extLst>
              <a:ext uri="{FF2B5EF4-FFF2-40B4-BE49-F238E27FC236}">
                <a16:creationId xmlns:a16="http://schemas.microsoft.com/office/drawing/2014/main" id="{C70ECCDD-D0A8-D659-0D86-C619A45E4B44}"/>
              </a:ext>
            </a:extLst>
          </p:cNvPr>
          <p:cNvSpPr>
            <a:spLocks noGrp="1"/>
          </p:cNvSpPr>
          <p:nvPr>
            <p:ph idx="1"/>
          </p:nvPr>
        </p:nvSpPr>
        <p:spPr>
          <a:xfrm>
            <a:off x="680321" y="2336872"/>
            <a:ext cx="9613861" cy="4106457"/>
          </a:xfrm>
        </p:spPr>
        <p:txBody>
          <a:bodyPr>
            <a:normAutofit/>
          </a:bodyPr>
          <a:lstStyle/>
          <a:p>
            <a:r>
              <a:rPr lang="en-GB" dirty="0"/>
              <a:t>Trip rate calculation results tables display figures through all periods where data is available, regardless of how many surveys include data (survey numbers are shown).</a:t>
            </a:r>
          </a:p>
          <a:p>
            <a:r>
              <a:rPr lang="en-GB" dirty="0"/>
              <a:t>A “time slice” option could be introduced whereby users select the calculation start and end times.</a:t>
            </a:r>
          </a:p>
          <a:p>
            <a:r>
              <a:rPr lang="en-GB" dirty="0"/>
              <a:t>Survey periods where there are a low number of surveys could be removed (avoiding potential weighting and bias in those periods).</a:t>
            </a:r>
          </a:p>
          <a:p>
            <a:r>
              <a:rPr lang="en-GB" dirty="0"/>
              <a:t>Time-slicing would need to be identified in on-screen outputs and reports, and the Good Practice Guide would be updated.</a:t>
            </a:r>
          </a:p>
          <a:p>
            <a:r>
              <a:rPr lang="en-GB" dirty="0"/>
              <a:t>A review of potential implications will first be undertaken.</a:t>
            </a:r>
          </a:p>
        </p:txBody>
      </p:sp>
      <p:pic>
        <p:nvPicPr>
          <p:cNvPr id="4" name="Picture 3">
            <a:extLst>
              <a:ext uri="{FF2B5EF4-FFF2-40B4-BE49-F238E27FC236}">
                <a16:creationId xmlns:a16="http://schemas.microsoft.com/office/drawing/2014/main" id="{F2D7D68A-5001-2F3F-6409-3AEAF91EF9C4}"/>
              </a:ext>
            </a:extLst>
          </p:cNvPr>
          <p:cNvPicPr>
            <a:picLocks noChangeAspect="1"/>
          </p:cNvPicPr>
          <p:nvPr/>
        </p:nvPicPr>
        <p:blipFill>
          <a:blip r:embed="rId3"/>
          <a:stretch>
            <a:fillRect/>
          </a:stretch>
        </p:blipFill>
        <p:spPr>
          <a:xfrm>
            <a:off x="10944702" y="73465"/>
            <a:ext cx="1133954" cy="1359526"/>
          </a:xfrm>
          <a:prstGeom prst="rect">
            <a:avLst/>
          </a:prstGeom>
        </p:spPr>
      </p:pic>
    </p:spTree>
    <p:extLst>
      <p:ext uri="{BB962C8B-B14F-4D97-AF65-F5344CB8AC3E}">
        <p14:creationId xmlns:p14="http://schemas.microsoft.com/office/powerpoint/2010/main" val="658027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REVIEW OF USERS’ DEVELOPMENT IDEAS 2023</a:t>
            </a:r>
            <a:endParaRPr lang="en-US" dirty="0"/>
          </a:p>
        </p:txBody>
      </p:sp>
      <p:sp>
        <p:nvSpPr>
          <p:cNvPr id="3" name="Content Placeholder 2"/>
          <p:cNvSpPr>
            <a:spLocks noGrp="1"/>
          </p:cNvSpPr>
          <p:nvPr>
            <p:ph idx="1"/>
          </p:nvPr>
        </p:nvSpPr>
        <p:spPr>
          <a:xfrm>
            <a:off x="680321" y="2336873"/>
            <a:ext cx="9613861" cy="4010764"/>
          </a:xfrm>
        </p:spPr>
        <p:txBody>
          <a:bodyPr>
            <a:normAutofit/>
          </a:bodyPr>
          <a:lstStyle/>
          <a:p>
            <a:r>
              <a:rPr lang="en-GB" dirty="0"/>
              <a:t>The annual TRICS User Survey covers both our data collection programme and development of the TRICS system.</a:t>
            </a:r>
          </a:p>
          <a:p>
            <a:r>
              <a:rPr lang="en-GB" dirty="0"/>
              <a:t>Each year our users make numerous suggestions as to how we could improve the system via our annual TRICS User Survey.</a:t>
            </a:r>
          </a:p>
          <a:p>
            <a:r>
              <a:rPr lang="en-GB" dirty="0"/>
              <a:t>Many suggestions have resulted in significant enhancements as TRICS has constantly evolved through time.</a:t>
            </a:r>
          </a:p>
          <a:p>
            <a:r>
              <a:rPr lang="en-GB" dirty="0"/>
              <a:t>In 2023 there have been further suggestions made, and our interpretation of these into possible system changes follows.</a:t>
            </a:r>
          </a:p>
          <a:p>
            <a:r>
              <a:rPr lang="en-GB" dirty="0"/>
              <a:t>These system changes will be considered along with others in the development of TRICS 8.</a:t>
            </a:r>
          </a:p>
        </p:txBody>
      </p:sp>
      <p:pic>
        <p:nvPicPr>
          <p:cNvPr id="4" name="Picture 3">
            <a:extLst>
              <a:ext uri="{FF2B5EF4-FFF2-40B4-BE49-F238E27FC236}">
                <a16:creationId xmlns:a16="http://schemas.microsoft.com/office/drawing/2014/main" id="{24BE1DBF-8C93-4655-B42F-D8B3BEAE4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3917" y="81740"/>
            <a:ext cx="1138695" cy="1354424"/>
          </a:xfrm>
          <a:prstGeom prst="rect">
            <a:avLst/>
          </a:prstGeom>
        </p:spPr>
      </p:pic>
    </p:spTree>
    <p:extLst>
      <p:ext uri="{BB962C8B-B14F-4D97-AF65-F5344CB8AC3E}">
        <p14:creationId xmlns:p14="http://schemas.microsoft.com/office/powerpoint/2010/main" val="1718812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A13B6-1F4B-631B-7F8B-A92CB6C47048}"/>
              </a:ext>
            </a:extLst>
          </p:cNvPr>
          <p:cNvSpPr>
            <a:spLocks noGrp="1"/>
          </p:cNvSpPr>
          <p:nvPr>
            <p:ph type="title"/>
          </p:nvPr>
        </p:nvSpPr>
        <p:spPr/>
        <p:txBody>
          <a:bodyPr/>
          <a:lstStyle/>
          <a:p>
            <a:r>
              <a:rPr lang="en-GB" dirty="0"/>
              <a:t>POSSIBLE EXAMPLE OF “TIME-SLICING”</a:t>
            </a:r>
          </a:p>
        </p:txBody>
      </p:sp>
      <p:pic>
        <p:nvPicPr>
          <p:cNvPr id="4" name="Picture 3">
            <a:extLst>
              <a:ext uri="{FF2B5EF4-FFF2-40B4-BE49-F238E27FC236}">
                <a16:creationId xmlns:a16="http://schemas.microsoft.com/office/drawing/2014/main" id="{F2D7D68A-5001-2F3F-6409-3AEAF91EF9C4}"/>
              </a:ext>
            </a:extLst>
          </p:cNvPr>
          <p:cNvPicPr>
            <a:picLocks noChangeAspect="1"/>
          </p:cNvPicPr>
          <p:nvPr/>
        </p:nvPicPr>
        <p:blipFill>
          <a:blip r:embed="rId3"/>
          <a:stretch>
            <a:fillRect/>
          </a:stretch>
        </p:blipFill>
        <p:spPr>
          <a:xfrm>
            <a:off x="10944702" y="73465"/>
            <a:ext cx="1133954" cy="1359526"/>
          </a:xfrm>
          <a:prstGeom prst="rect">
            <a:avLst/>
          </a:prstGeom>
        </p:spPr>
      </p:pic>
      <p:pic>
        <p:nvPicPr>
          <p:cNvPr id="8" name="Picture 7">
            <a:extLst>
              <a:ext uri="{FF2B5EF4-FFF2-40B4-BE49-F238E27FC236}">
                <a16:creationId xmlns:a16="http://schemas.microsoft.com/office/drawing/2014/main" id="{5C1BD902-E35C-F894-7520-204AFC9EDB0A}"/>
              </a:ext>
            </a:extLst>
          </p:cNvPr>
          <p:cNvPicPr>
            <a:picLocks noChangeAspect="1"/>
          </p:cNvPicPr>
          <p:nvPr/>
        </p:nvPicPr>
        <p:blipFill>
          <a:blip r:embed="rId4"/>
          <a:stretch>
            <a:fillRect/>
          </a:stretch>
        </p:blipFill>
        <p:spPr>
          <a:xfrm>
            <a:off x="446567" y="2000669"/>
            <a:ext cx="9539432" cy="4857332"/>
          </a:xfrm>
          <a:prstGeom prst="rect">
            <a:avLst/>
          </a:prstGeom>
        </p:spPr>
      </p:pic>
    </p:spTree>
    <p:extLst>
      <p:ext uri="{BB962C8B-B14F-4D97-AF65-F5344CB8AC3E}">
        <p14:creationId xmlns:p14="http://schemas.microsoft.com/office/powerpoint/2010/main" val="3561668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A13B6-1F4B-631B-7F8B-A92CB6C47048}"/>
              </a:ext>
            </a:extLst>
          </p:cNvPr>
          <p:cNvSpPr>
            <a:spLocks noGrp="1"/>
          </p:cNvSpPr>
          <p:nvPr>
            <p:ph type="title"/>
          </p:nvPr>
        </p:nvSpPr>
        <p:spPr/>
        <p:txBody>
          <a:bodyPr/>
          <a:lstStyle/>
          <a:p>
            <a:r>
              <a:rPr lang="en-GB" dirty="0"/>
              <a:t>6. A NEW HISTORIC TRENDS FACILITY</a:t>
            </a:r>
          </a:p>
        </p:txBody>
      </p:sp>
      <p:sp>
        <p:nvSpPr>
          <p:cNvPr id="3" name="Content Placeholder 2">
            <a:extLst>
              <a:ext uri="{FF2B5EF4-FFF2-40B4-BE49-F238E27FC236}">
                <a16:creationId xmlns:a16="http://schemas.microsoft.com/office/drawing/2014/main" id="{C70ECCDD-D0A8-D659-0D86-C619A45E4B44}"/>
              </a:ext>
            </a:extLst>
          </p:cNvPr>
          <p:cNvSpPr>
            <a:spLocks noGrp="1"/>
          </p:cNvSpPr>
          <p:nvPr>
            <p:ph idx="1"/>
          </p:nvPr>
        </p:nvSpPr>
        <p:spPr>
          <a:xfrm>
            <a:off x="4965405" y="2273076"/>
            <a:ext cx="5422604" cy="4287211"/>
          </a:xfrm>
        </p:spPr>
        <p:txBody>
          <a:bodyPr>
            <a:normAutofit/>
          </a:bodyPr>
          <a:lstStyle/>
          <a:p>
            <a:r>
              <a:rPr lang="en-GB" dirty="0"/>
              <a:t>A new facility that provides trip rates over time for full land use sub-category data sets will be developed.</a:t>
            </a:r>
          </a:p>
          <a:p>
            <a:r>
              <a:rPr lang="en-GB" dirty="0"/>
              <a:t>Initially this facility will include all surveys for a selected sub-category) without filtering options.</a:t>
            </a:r>
          </a:p>
          <a:p>
            <a:r>
              <a:rPr lang="en-GB" dirty="0"/>
              <a:t>Users will be able to select the trip rate calculation parameter for the graph to be based on and the direction of flow.</a:t>
            </a:r>
          </a:p>
        </p:txBody>
      </p:sp>
      <p:pic>
        <p:nvPicPr>
          <p:cNvPr id="4" name="Picture 3">
            <a:extLst>
              <a:ext uri="{FF2B5EF4-FFF2-40B4-BE49-F238E27FC236}">
                <a16:creationId xmlns:a16="http://schemas.microsoft.com/office/drawing/2014/main" id="{F2D7D68A-5001-2F3F-6409-3AEAF91EF9C4}"/>
              </a:ext>
            </a:extLst>
          </p:cNvPr>
          <p:cNvPicPr>
            <a:picLocks noChangeAspect="1"/>
          </p:cNvPicPr>
          <p:nvPr/>
        </p:nvPicPr>
        <p:blipFill>
          <a:blip r:embed="rId3"/>
          <a:stretch>
            <a:fillRect/>
          </a:stretch>
        </p:blipFill>
        <p:spPr>
          <a:xfrm>
            <a:off x="10944702" y="73465"/>
            <a:ext cx="1133954" cy="1359526"/>
          </a:xfrm>
          <a:prstGeom prst="rect">
            <a:avLst/>
          </a:prstGeom>
        </p:spPr>
      </p:pic>
      <p:pic>
        <p:nvPicPr>
          <p:cNvPr id="5" name="Picture 4">
            <a:extLst>
              <a:ext uri="{FF2B5EF4-FFF2-40B4-BE49-F238E27FC236}">
                <a16:creationId xmlns:a16="http://schemas.microsoft.com/office/drawing/2014/main" id="{DD7BB65D-5302-E705-0F81-A795FFA5C3F5}"/>
              </a:ext>
            </a:extLst>
          </p:cNvPr>
          <p:cNvPicPr>
            <a:picLocks noChangeAspect="1"/>
          </p:cNvPicPr>
          <p:nvPr/>
        </p:nvPicPr>
        <p:blipFill>
          <a:blip r:embed="rId4"/>
          <a:stretch>
            <a:fillRect/>
          </a:stretch>
        </p:blipFill>
        <p:spPr>
          <a:xfrm>
            <a:off x="287378" y="2256011"/>
            <a:ext cx="4578493" cy="2767824"/>
          </a:xfrm>
          <a:prstGeom prst="rect">
            <a:avLst/>
          </a:prstGeom>
        </p:spPr>
      </p:pic>
    </p:spTree>
    <p:extLst>
      <p:ext uri="{BB962C8B-B14F-4D97-AF65-F5344CB8AC3E}">
        <p14:creationId xmlns:p14="http://schemas.microsoft.com/office/powerpoint/2010/main" val="455434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A13B6-1F4B-631B-7F8B-A92CB6C47048}"/>
              </a:ext>
            </a:extLst>
          </p:cNvPr>
          <p:cNvSpPr>
            <a:spLocks noGrp="1"/>
          </p:cNvSpPr>
          <p:nvPr>
            <p:ph type="title"/>
          </p:nvPr>
        </p:nvSpPr>
        <p:spPr/>
        <p:txBody>
          <a:bodyPr/>
          <a:lstStyle/>
          <a:p>
            <a:r>
              <a:rPr lang="en-GB" dirty="0"/>
              <a:t>OTHER POSSIBLE TRICS 8 ENHANCEMENTS</a:t>
            </a:r>
          </a:p>
        </p:txBody>
      </p:sp>
      <p:sp>
        <p:nvSpPr>
          <p:cNvPr id="3" name="Content Placeholder 2">
            <a:extLst>
              <a:ext uri="{FF2B5EF4-FFF2-40B4-BE49-F238E27FC236}">
                <a16:creationId xmlns:a16="http://schemas.microsoft.com/office/drawing/2014/main" id="{C70ECCDD-D0A8-D659-0D86-C619A45E4B44}"/>
              </a:ext>
            </a:extLst>
          </p:cNvPr>
          <p:cNvSpPr>
            <a:spLocks noGrp="1"/>
          </p:cNvSpPr>
          <p:nvPr>
            <p:ph idx="1"/>
          </p:nvPr>
        </p:nvSpPr>
        <p:spPr>
          <a:xfrm>
            <a:off x="680321" y="2336872"/>
            <a:ext cx="9613861" cy="4106457"/>
          </a:xfrm>
        </p:spPr>
        <p:txBody>
          <a:bodyPr>
            <a:normAutofit lnSpcReduction="10000"/>
          </a:bodyPr>
          <a:lstStyle/>
          <a:p>
            <a:r>
              <a:rPr lang="en-GB" dirty="0"/>
              <a:t>“Settings” options potentially moved to the Members Area/Licensing System, with users also potentially able to update contact details online.</a:t>
            </a:r>
          </a:p>
          <a:p>
            <a:r>
              <a:rPr lang="en-GB" dirty="0"/>
              <a:t>Organisation name on TRICS outputs to include an office town/city location.</a:t>
            </a:r>
          </a:p>
          <a:p>
            <a:r>
              <a:rPr lang="en-GB" dirty="0"/>
              <a:t>Multiple delete option for previously saved work.</a:t>
            </a:r>
          </a:p>
          <a:p>
            <a:r>
              <a:rPr lang="en-GB" dirty="0"/>
              <a:t>Move between database and Members Area without the need to log off/on.</a:t>
            </a:r>
          </a:p>
          <a:p>
            <a:r>
              <a:rPr lang="en-GB" dirty="0"/>
              <a:t>New hover notes and definitions.</a:t>
            </a:r>
          </a:p>
          <a:p>
            <a:r>
              <a:rPr lang="en-GB" dirty="0"/>
              <a:t>Prevent the minimum/maximum date range from resetting automatically when other selections are made.</a:t>
            </a:r>
          </a:p>
        </p:txBody>
      </p:sp>
      <p:pic>
        <p:nvPicPr>
          <p:cNvPr id="4" name="Picture 3">
            <a:extLst>
              <a:ext uri="{FF2B5EF4-FFF2-40B4-BE49-F238E27FC236}">
                <a16:creationId xmlns:a16="http://schemas.microsoft.com/office/drawing/2014/main" id="{F2D7D68A-5001-2F3F-6409-3AEAF91EF9C4}"/>
              </a:ext>
            </a:extLst>
          </p:cNvPr>
          <p:cNvPicPr>
            <a:picLocks noChangeAspect="1"/>
          </p:cNvPicPr>
          <p:nvPr/>
        </p:nvPicPr>
        <p:blipFill>
          <a:blip r:embed="rId3"/>
          <a:stretch>
            <a:fillRect/>
          </a:stretch>
        </p:blipFill>
        <p:spPr>
          <a:xfrm>
            <a:off x="10944702" y="73465"/>
            <a:ext cx="1133954" cy="1359526"/>
          </a:xfrm>
          <a:prstGeom prst="rect">
            <a:avLst/>
          </a:prstGeom>
        </p:spPr>
      </p:pic>
    </p:spTree>
    <p:extLst>
      <p:ext uri="{BB962C8B-B14F-4D97-AF65-F5344CB8AC3E}">
        <p14:creationId xmlns:p14="http://schemas.microsoft.com/office/powerpoint/2010/main" val="1896045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A13B6-1F4B-631B-7F8B-A92CB6C47048}"/>
              </a:ext>
            </a:extLst>
          </p:cNvPr>
          <p:cNvSpPr>
            <a:spLocks noGrp="1"/>
          </p:cNvSpPr>
          <p:nvPr>
            <p:ph type="title"/>
          </p:nvPr>
        </p:nvSpPr>
        <p:spPr/>
        <p:txBody>
          <a:bodyPr/>
          <a:lstStyle/>
          <a:p>
            <a:r>
              <a:rPr lang="en-GB" dirty="0"/>
              <a:t>CONTINUE TO HAVE YOUR SAY IN THE DEVELOPMENT OF TRICS 8</a:t>
            </a:r>
          </a:p>
        </p:txBody>
      </p:sp>
      <p:sp>
        <p:nvSpPr>
          <p:cNvPr id="3" name="Content Placeholder 2">
            <a:extLst>
              <a:ext uri="{FF2B5EF4-FFF2-40B4-BE49-F238E27FC236}">
                <a16:creationId xmlns:a16="http://schemas.microsoft.com/office/drawing/2014/main" id="{C70ECCDD-D0A8-D659-0D86-C619A45E4B44}"/>
              </a:ext>
            </a:extLst>
          </p:cNvPr>
          <p:cNvSpPr>
            <a:spLocks noGrp="1"/>
          </p:cNvSpPr>
          <p:nvPr>
            <p:ph idx="1"/>
          </p:nvPr>
        </p:nvSpPr>
        <p:spPr/>
        <p:txBody>
          <a:bodyPr/>
          <a:lstStyle/>
          <a:p>
            <a:r>
              <a:rPr lang="en-GB" dirty="0"/>
              <a:t>The annual TRICS User Survey is an excellent method of obtaining much-valued feedback from TRICS users.</a:t>
            </a:r>
          </a:p>
          <a:p>
            <a:r>
              <a:rPr lang="en-GB" dirty="0"/>
              <a:t>As we design and develop TRICS 8 we continue to welcome your thoughts and ideas on how it can be improved further.</a:t>
            </a:r>
          </a:p>
          <a:p>
            <a:r>
              <a:rPr lang="en-GB" dirty="0"/>
              <a:t>Please contact the TRICS team at any time or participate in the Open Forum at the end of today’s event to have your say on the future of the system.</a:t>
            </a:r>
          </a:p>
          <a:p>
            <a:r>
              <a:rPr lang="en-GB" dirty="0"/>
              <a:t>TRICS looks forward to delivering the new and improved TRICS 8 system to all users in 2024.</a:t>
            </a:r>
          </a:p>
        </p:txBody>
      </p:sp>
      <p:pic>
        <p:nvPicPr>
          <p:cNvPr id="4" name="Picture 3">
            <a:extLst>
              <a:ext uri="{FF2B5EF4-FFF2-40B4-BE49-F238E27FC236}">
                <a16:creationId xmlns:a16="http://schemas.microsoft.com/office/drawing/2014/main" id="{F2D7D68A-5001-2F3F-6409-3AEAF91EF9C4}"/>
              </a:ext>
            </a:extLst>
          </p:cNvPr>
          <p:cNvPicPr>
            <a:picLocks noChangeAspect="1"/>
          </p:cNvPicPr>
          <p:nvPr/>
        </p:nvPicPr>
        <p:blipFill>
          <a:blip r:embed="rId3"/>
          <a:stretch>
            <a:fillRect/>
          </a:stretch>
        </p:blipFill>
        <p:spPr>
          <a:xfrm>
            <a:off x="10944702" y="73465"/>
            <a:ext cx="1133954" cy="1359526"/>
          </a:xfrm>
          <a:prstGeom prst="rect">
            <a:avLst/>
          </a:prstGeom>
        </p:spPr>
      </p:pic>
    </p:spTree>
    <p:extLst>
      <p:ext uri="{BB962C8B-B14F-4D97-AF65-F5344CB8AC3E}">
        <p14:creationId xmlns:p14="http://schemas.microsoft.com/office/powerpoint/2010/main" val="1986451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A13B6-1F4B-631B-7F8B-A92CB6C47048}"/>
              </a:ext>
            </a:extLst>
          </p:cNvPr>
          <p:cNvSpPr>
            <a:spLocks noGrp="1"/>
          </p:cNvSpPr>
          <p:nvPr>
            <p:ph type="title"/>
          </p:nvPr>
        </p:nvSpPr>
        <p:spPr/>
        <p:txBody>
          <a:bodyPr/>
          <a:lstStyle/>
          <a:p>
            <a:r>
              <a:rPr lang="en-GB" dirty="0"/>
              <a:t>1: INTRODUCE MAP FACILITY INTO THE TRIP RATE CALCULATION SELECTION PROCESS</a:t>
            </a:r>
          </a:p>
        </p:txBody>
      </p:sp>
      <p:sp>
        <p:nvSpPr>
          <p:cNvPr id="3" name="Content Placeholder 2">
            <a:extLst>
              <a:ext uri="{FF2B5EF4-FFF2-40B4-BE49-F238E27FC236}">
                <a16:creationId xmlns:a16="http://schemas.microsoft.com/office/drawing/2014/main" id="{C70ECCDD-D0A8-D659-0D86-C619A45E4B44}"/>
              </a:ext>
            </a:extLst>
          </p:cNvPr>
          <p:cNvSpPr>
            <a:spLocks noGrp="1"/>
          </p:cNvSpPr>
          <p:nvPr>
            <p:ph idx="1"/>
          </p:nvPr>
        </p:nvSpPr>
        <p:spPr>
          <a:xfrm>
            <a:off x="680321" y="2336873"/>
            <a:ext cx="4933670" cy="4010764"/>
          </a:xfrm>
        </p:spPr>
        <p:txBody>
          <a:bodyPr>
            <a:normAutofit/>
          </a:bodyPr>
          <a:lstStyle/>
          <a:p>
            <a:r>
              <a:rPr lang="en-GB" dirty="0"/>
              <a:t>The Geographic Map facility is currently available in site lists.</a:t>
            </a:r>
          </a:p>
          <a:p>
            <a:r>
              <a:rPr lang="en-GB" dirty="0"/>
              <a:t>Individual sites can be accessed directly from the map.</a:t>
            </a:r>
          </a:p>
          <a:p>
            <a:r>
              <a:rPr lang="en-GB" dirty="0"/>
              <a:t>The map might be able to be integrated into the selection process and viewed as a data set changes.</a:t>
            </a:r>
          </a:p>
          <a:p>
            <a:endParaRPr lang="en-GB" dirty="0"/>
          </a:p>
        </p:txBody>
      </p:sp>
      <p:pic>
        <p:nvPicPr>
          <p:cNvPr id="4" name="Picture 3">
            <a:extLst>
              <a:ext uri="{FF2B5EF4-FFF2-40B4-BE49-F238E27FC236}">
                <a16:creationId xmlns:a16="http://schemas.microsoft.com/office/drawing/2014/main" id="{F2D7D68A-5001-2F3F-6409-3AEAF91EF9C4}"/>
              </a:ext>
            </a:extLst>
          </p:cNvPr>
          <p:cNvPicPr>
            <a:picLocks noChangeAspect="1"/>
          </p:cNvPicPr>
          <p:nvPr/>
        </p:nvPicPr>
        <p:blipFill>
          <a:blip r:embed="rId3"/>
          <a:stretch>
            <a:fillRect/>
          </a:stretch>
        </p:blipFill>
        <p:spPr>
          <a:xfrm>
            <a:off x="10944702" y="73465"/>
            <a:ext cx="1133954" cy="1359526"/>
          </a:xfrm>
          <a:prstGeom prst="rect">
            <a:avLst/>
          </a:prstGeom>
        </p:spPr>
      </p:pic>
      <p:pic>
        <p:nvPicPr>
          <p:cNvPr id="6" name="Picture 5">
            <a:extLst>
              <a:ext uri="{FF2B5EF4-FFF2-40B4-BE49-F238E27FC236}">
                <a16:creationId xmlns:a16="http://schemas.microsoft.com/office/drawing/2014/main" id="{281294BD-B03A-B6B0-1C8F-B2811A1D78FB}"/>
              </a:ext>
            </a:extLst>
          </p:cNvPr>
          <p:cNvPicPr>
            <a:picLocks noChangeAspect="1"/>
          </p:cNvPicPr>
          <p:nvPr/>
        </p:nvPicPr>
        <p:blipFill>
          <a:blip r:embed="rId4"/>
          <a:stretch>
            <a:fillRect/>
          </a:stretch>
        </p:blipFill>
        <p:spPr>
          <a:xfrm>
            <a:off x="5939869" y="2219202"/>
            <a:ext cx="5947331" cy="4389598"/>
          </a:xfrm>
          <a:prstGeom prst="rect">
            <a:avLst/>
          </a:prstGeom>
        </p:spPr>
      </p:pic>
    </p:spTree>
    <p:extLst>
      <p:ext uri="{BB962C8B-B14F-4D97-AF65-F5344CB8AC3E}">
        <p14:creationId xmlns:p14="http://schemas.microsoft.com/office/powerpoint/2010/main" val="2090321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A13B6-1F4B-631B-7F8B-A92CB6C47048}"/>
              </a:ext>
            </a:extLst>
          </p:cNvPr>
          <p:cNvSpPr>
            <a:spLocks noGrp="1"/>
          </p:cNvSpPr>
          <p:nvPr>
            <p:ph type="title"/>
          </p:nvPr>
        </p:nvSpPr>
        <p:spPr/>
        <p:txBody>
          <a:bodyPr>
            <a:normAutofit/>
          </a:bodyPr>
          <a:lstStyle/>
          <a:p>
            <a:r>
              <a:rPr lang="en-GB" dirty="0"/>
              <a:t>2: INDICATE NUMBERS OF PICK-UP/DROP-OFF TRIPS BY MODE FOR SURVEYS AT SCHOOLS</a:t>
            </a:r>
          </a:p>
        </p:txBody>
      </p:sp>
      <p:sp>
        <p:nvSpPr>
          <p:cNvPr id="3" name="Content Placeholder 2">
            <a:extLst>
              <a:ext uri="{FF2B5EF4-FFF2-40B4-BE49-F238E27FC236}">
                <a16:creationId xmlns:a16="http://schemas.microsoft.com/office/drawing/2014/main" id="{C70ECCDD-D0A8-D659-0D86-C619A45E4B44}"/>
              </a:ext>
            </a:extLst>
          </p:cNvPr>
          <p:cNvSpPr>
            <a:spLocks noGrp="1"/>
          </p:cNvSpPr>
          <p:nvPr>
            <p:ph idx="1"/>
          </p:nvPr>
        </p:nvSpPr>
        <p:spPr>
          <a:xfrm>
            <a:off x="3604438" y="2336872"/>
            <a:ext cx="6889898" cy="4212784"/>
          </a:xfrm>
        </p:spPr>
        <p:txBody>
          <a:bodyPr>
            <a:normAutofit/>
          </a:bodyPr>
          <a:lstStyle/>
          <a:p>
            <a:r>
              <a:rPr lang="en-GB" dirty="0"/>
              <a:t>Counts by mode could potentially be split between pick-up/drop-off trips and other trips for school surveys to provide a summary.</a:t>
            </a:r>
          </a:p>
          <a:p>
            <a:r>
              <a:rPr lang="en-GB" dirty="0"/>
              <a:t>Pick-up/drop-off trips would be identified mostly through observation (with perhaps some interviews required).</a:t>
            </a:r>
          </a:p>
          <a:p>
            <a:r>
              <a:rPr lang="en-GB" dirty="0"/>
              <a:t>The work involved and potential future survey costs would need to be assessed.</a:t>
            </a:r>
          </a:p>
          <a:p>
            <a:r>
              <a:rPr lang="en-GB" dirty="0"/>
              <a:t>A percentage split table (similar to the Servicing Vehicles table) could be introduced.</a:t>
            </a:r>
          </a:p>
        </p:txBody>
      </p:sp>
      <p:pic>
        <p:nvPicPr>
          <p:cNvPr id="4" name="Picture 3">
            <a:extLst>
              <a:ext uri="{FF2B5EF4-FFF2-40B4-BE49-F238E27FC236}">
                <a16:creationId xmlns:a16="http://schemas.microsoft.com/office/drawing/2014/main" id="{F2D7D68A-5001-2F3F-6409-3AEAF91EF9C4}"/>
              </a:ext>
            </a:extLst>
          </p:cNvPr>
          <p:cNvPicPr>
            <a:picLocks noChangeAspect="1"/>
          </p:cNvPicPr>
          <p:nvPr/>
        </p:nvPicPr>
        <p:blipFill>
          <a:blip r:embed="rId3"/>
          <a:stretch>
            <a:fillRect/>
          </a:stretch>
        </p:blipFill>
        <p:spPr>
          <a:xfrm>
            <a:off x="10944702" y="73465"/>
            <a:ext cx="1133954" cy="1359526"/>
          </a:xfrm>
          <a:prstGeom prst="rect">
            <a:avLst/>
          </a:prstGeom>
        </p:spPr>
      </p:pic>
      <p:pic>
        <p:nvPicPr>
          <p:cNvPr id="6" name="Picture 5">
            <a:extLst>
              <a:ext uri="{FF2B5EF4-FFF2-40B4-BE49-F238E27FC236}">
                <a16:creationId xmlns:a16="http://schemas.microsoft.com/office/drawing/2014/main" id="{245BE121-CFB0-D73D-74F6-F425519BB999}"/>
              </a:ext>
            </a:extLst>
          </p:cNvPr>
          <p:cNvPicPr>
            <a:picLocks noChangeAspect="1"/>
          </p:cNvPicPr>
          <p:nvPr/>
        </p:nvPicPr>
        <p:blipFill>
          <a:blip r:embed="rId4"/>
          <a:stretch>
            <a:fillRect/>
          </a:stretch>
        </p:blipFill>
        <p:spPr>
          <a:xfrm>
            <a:off x="199113" y="4758476"/>
            <a:ext cx="2997106" cy="1954277"/>
          </a:xfrm>
          <a:prstGeom prst="rect">
            <a:avLst/>
          </a:prstGeom>
        </p:spPr>
      </p:pic>
      <p:pic>
        <p:nvPicPr>
          <p:cNvPr id="8" name="Picture 7">
            <a:extLst>
              <a:ext uri="{FF2B5EF4-FFF2-40B4-BE49-F238E27FC236}">
                <a16:creationId xmlns:a16="http://schemas.microsoft.com/office/drawing/2014/main" id="{A780FE1A-0413-9C3C-AB91-75BCB7F458E5}"/>
              </a:ext>
            </a:extLst>
          </p:cNvPr>
          <p:cNvPicPr>
            <a:picLocks noChangeAspect="1"/>
          </p:cNvPicPr>
          <p:nvPr/>
        </p:nvPicPr>
        <p:blipFill>
          <a:blip r:embed="rId5"/>
          <a:stretch>
            <a:fillRect/>
          </a:stretch>
        </p:blipFill>
        <p:spPr>
          <a:xfrm>
            <a:off x="199113" y="2163726"/>
            <a:ext cx="2997106" cy="2424488"/>
          </a:xfrm>
          <a:prstGeom prst="rect">
            <a:avLst/>
          </a:prstGeom>
        </p:spPr>
      </p:pic>
    </p:spTree>
    <p:extLst>
      <p:ext uri="{BB962C8B-B14F-4D97-AF65-F5344CB8AC3E}">
        <p14:creationId xmlns:p14="http://schemas.microsoft.com/office/powerpoint/2010/main" val="1492745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A13B6-1F4B-631B-7F8B-A92CB6C47048}"/>
              </a:ext>
            </a:extLst>
          </p:cNvPr>
          <p:cNvSpPr>
            <a:spLocks noGrp="1"/>
          </p:cNvSpPr>
          <p:nvPr>
            <p:ph type="title"/>
          </p:nvPr>
        </p:nvSpPr>
        <p:spPr/>
        <p:txBody>
          <a:bodyPr/>
          <a:lstStyle/>
          <a:p>
            <a:r>
              <a:rPr lang="en-GB" dirty="0"/>
              <a:t>3: NEW NOTE EXPLAINING EXTERNAL FACTORS THAT CAN INFLUENCE TRIP GENERATION</a:t>
            </a:r>
          </a:p>
        </p:txBody>
      </p:sp>
      <p:sp>
        <p:nvSpPr>
          <p:cNvPr id="3" name="Content Placeholder 2">
            <a:extLst>
              <a:ext uri="{FF2B5EF4-FFF2-40B4-BE49-F238E27FC236}">
                <a16:creationId xmlns:a16="http://schemas.microsoft.com/office/drawing/2014/main" id="{C70ECCDD-D0A8-D659-0D86-C619A45E4B44}"/>
              </a:ext>
            </a:extLst>
          </p:cNvPr>
          <p:cNvSpPr>
            <a:spLocks noGrp="1"/>
          </p:cNvSpPr>
          <p:nvPr>
            <p:ph idx="1"/>
          </p:nvPr>
        </p:nvSpPr>
        <p:spPr>
          <a:xfrm>
            <a:off x="680321" y="2336873"/>
            <a:ext cx="5103791" cy="4393536"/>
          </a:xfrm>
        </p:spPr>
        <p:txBody>
          <a:bodyPr>
            <a:normAutofit/>
          </a:bodyPr>
          <a:lstStyle/>
          <a:p>
            <a:r>
              <a:rPr lang="en-GB" dirty="0"/>
              <a:t>The TRICS Good Practice Guide includes guidance on factors outside of the TRICS process that can influence trip generation.</a:t>
            </a:r>
          </a:p>
          <a:p>
            <a:r>
              <a:rPr lang="en-GB" dirty="0"/>
              <a:t>A new pop-up note accessed via a button could be added to the selection process screens.</a:t>
            </a:r>
          </a:p>
          <a:p>
            <a:r>
              <a:rPr lang="en-GB" dirty="0"/>
              <a:t>This note would be an extract from the Good Practice Guide for quick and easy reference.</a:t>
            </a:r>
          </a:p>
        </p:txBody>
      </p:sp>
      <p:pic>
        <p:nvPicPr>
          <p:cNvPr id="4" name="Picture 3">
            <a:extLst>
              <a:ext uri="{FF2B5EF4-FFF2-40B4-BE49-F238E27FC236}">
                <a16:creationId xmlns:a16="http://schemas.microsoft.com/office/drawing/2014/main" id="{F2D7D68A-5001-2F3F-6409-3AEAF91EF9C4}"/>
              </a:ext>
            </a:extLst>
          </p:cNvPr>
          <p:cNvPicPr>
            <a:picLocks noChangeAspect="1"/>
          </p:cNvPicPr>
          <p:nvPr/>
        </p:nvPicPr>
        <p:blipFill>
          <a:blip r:embed="rId3"/>
          <a:stretch>
            <a:fillRect/>
          </a:stretch>
        </p:blipFill>
        <p:spPr>
          <a:xfrm>
            <a:off x="10944702" y="73465"/>
            <a:ext cx="1133954" cy="1359526"/>
          </a:xfrm>
          <a:prstGeom prst="rect">
            <a:avLst/>
          </a:prstGeom>
        </p:spPr>
      </p:pic>
      <p:pic>
        <p:nvPicPr>
          <p:cNvPr id="6" name="Picture 5">
            <a:extLst>
              <a:ext uri="{FF2B5EF4-FFF2-40B4-BE49-F238E27FC236}">
                <a16:creationId xmlns:a16="http://schemas.microsoft.com/office/drawing/2014/main" id="{D002D362-6E6E-372F-C1E2-DF1A46DACE1E}"/>
              </a:ext>
            </a:extLst>
          </p:cNvPr>
          <p:cNvPicPr>
            <a:picLocks noChangeAspect="1"/>
          </p:cNvPicPr>
          <p:nvPr/>
        </p:nvPicPr>
        <p:blipFill>
          <a:blip r:embed="rId4"/>
          <a:stretch>
            <a:fillRect/>
          </a:stretch>
        </p:blipFill>
        <p:spPr>
          <a:xfrm>
            <a:off x="5922335" y="2336873"/>
            <a:ext cx="5976351" cy="3640438"/>
          </a:xfrm>
          <a:prstGeom prst="rect">
            <a:avLst/>
          </a:prstGeom>
        </p:spPr>
      </p:pic>
    </p:spTree>
    <p:extLst>
      <p:ext uri="{BB962C8B-B14F-4D97-AF65-F5344CB8AC3E}">
        <p14:creationId xmlns:p14="http://schemas.microsoft.com/office/powerpoint/2010/main" val="2849200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A13B6-1F4B-631B-7F8B-A92CB6C47048}"/>
              </a:ext>
            </a:extLst>
          </p:cNvPr>
          <p:cNvSpPr>
            <a:spLocks noGrp="1"/>
          </p:cNvSpPr>
          <p:nvPr>
            <p:ph type="title"/>
          </p:nvPr>
        </p:nvSpPr>
        <p:spPr/>
        <p:txBody>
          <a:bodyPr/>
          <a:lstStyle/>
          <a:p>
            <a:r>
              <a:rPr lang="en-GB" dirty="0"/>
              <a:t>4: “PREVIEW” BUTTON IN THE 16/B (MIXED USE) SITE LIST TO IDENTIFY SITE ELEMENTS</a:t>
            </a:r>
          </a:p>
        </p:txBody>
      </p:sp>
      <p:sp>
        <p:nvSpPr>
          <p:cNvPr id="3" name="Content Placeholder 2">
            <a:extLst>
              <a:ext uri="{FF2B5EF4-FFF2-40B4-BE49-F238E27FC236}">
                <a16:creationId xmlns:a16="http://schemas.microsoft.com/office/drawing/2014/main" id="{C70ECCDD-D0A8-D659-0D86-C619A45E4B44}"/>
              </a:ext>
            </a:extLst>
          </p:cNvPr>
          <p:cNvSpPr>
            <a:spLocks noGrp="1"/>
          </p:cNvSpPr>
          <p:nvPr>
            <p:ph idx="1"/>
          </p:nvPr>
        </p:nvSpPr>
        <p:spPr>
          <a:xfrm>
            <a:off x="5699051" y="2315608"/>
            <a:ext cx="4752754" cy="4202150"/>
          </a:xfrm>
        </p:spPr>
        <p:txBody>
          <a:bodyPr>
            <a:normAutofit lnSpcReduction="10000"/>
          </a:bodyPr>
          <a:lstStyle/>
          <a:p>
            <a:r>
              <a:rPr lang="en-GB" dirty="0"/>
              <a:t>Mixed Use developments in TRICS are sites with any mix and quantities of development types.</a:t>
            </a:r>
          </a:p>
          <a:p>
            <a:r>
              <a:rPr lang="en-GB" dirty="0"/>
              <a:t>A new “preview” button could be added to site lists.</a:t>
            </a:r>
          </a:p>
          <a:p>
            <a:r>
              <a:rPr lang="en-GB" dirty="0"/>
              <a:t>This could bring up a quick summary of the site’s uses, for example:</a:t>
            </a:r>
          </a:p>
          <a:p>
            <a:pPr lvl="1"/>
            <a:r>
              <a:rPr lang="en-GB" dirty="0"/>
              <a:t>APARTMENTS</a:t>
            </a:r>
          </a:p>
          <a:p>
            <a:pPr lvl="1"/>
            <a:r>
              <a:rPr lang="en-GB" dirty="0"/>
              <a:t>OFFICES</a:t>
            </a:r>
          </a:p>
          <a:p>
            <a:pPr lvl="1"/>
            <a:r>
              <a:rPr lang="en-GB" dirty="0"/>
              <a:t>GYM</a:t>
            </a:r>
          </a:p>
        </p:txBody>
      </p:sp>
      <p:pic>
        <p:nvPicPr>
          <p:cNvPr id="4" name="Picture 3">
            <a:extLst>
              <a:ext uri="{FF2B5EF4-FFF2-40B4-BE49-F238E27FC236}">
                <a16:creationId xmlns:a16="http://schemas.microsoft.com/office/drawing/2014/main" id="{F2D7D68A-5001-2F3F-6409-3AEAF91EF9C4}"/>
              </a:ext>
            </a:extLst>
          </p:cNvPr>
          <p:cNvPicPr>
            <a:picLocks noChangeAspect="1"/>
          </p:cNvPicPr>
          <p:nvPr/>
        </p:nvPicPr>
        <p:blipFill>
          <a:blip r:embed="rId3"/>
          <a:stretch>
            <a:fillRect/>
          </a:stretch>
        </p:blipFill>
        <p:spPr>
          <a:xfrm>
            <a:off x="10944702" y="73465"/>
            <a:ext cx="1133954" cy="1359526"/>
          </a:xfrm>
          <a:prstGeom prst="rect">
            <a:avLst/>
          </a:prstGeom>
        </p:spPr>
      </p:pic>
      <p:pic>
        <p:nvPicPr>
          <p:cNvPr id="6" name="Picture 5">
            <a:extLst>
              <a:ext uri="{FF2B5EF4-FFF2-40B4-BE49-F238E27FC236}">
                <a16:creationId xmlns:a16="http://schemas.microsoft.com/office/drawing/2014/main" id="{47DAE506-E05B-6943-D5F6-DFC98C6B48CF}"/>
              </a:ext>
            </a:extLst>
          </p:cNvPr>
          <p:cNvPicPr>
            <a:picLocks noChangeAspect="1"/>
          </p:cNvPicPr>
          <p:nvPr/>
        </p:nvPicPr>
        <p:blipFill>
          <a:blip r:embed="rId4"/>
          <a:stretch>
            <a:fillRect/>
          </a:stretch>
        </p:blipFill>
        <p:spPr>
          <a:xfrm>
            <a:off x="262722" y="2237158"/>
            <a:ext cx="5096088" cy="4399470"/>
          </a:xfrm>
          <a:prstGeom prst="rect">
            <a:avLst/>
          </a:prstGeom>
        </p:spPr>
      </p:pic>
    </p:spTree>
    <p:extLst>
      <p:ext uri="{BB962C8B-B14F-4D97-AF65-F5344CB8AC3E}">
        <p14:creationId xmlns:p14="http://schemas.microsoft.com/office/powerpoint/2010/main" val="1464470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A13B6-1F4B-631B-7F8B-A92CB6C47048}"/>
              </a:ext>
            </a:extLst>
          </p:cNvPr>
          <p:cNvSpPr>
            <a:spLocks noGrp="1"/>
          </p:cNvSpPr>
          <p:nvPr>
            <p:ph type="title"/>
          </p:nvPr>
        </p:nvSpPr>
        <p:spPr/>
        <p:txBody>
          <a:bodyPr/>
          <a:lstStyle/>
          <a:p>
            <a:r>
              <a:rPr lang="en-GB" dirty="0"/>
              <a:t>5: NOTE ON USER SESSION TIME-OUTS AND AUTOMATICALLY SAVED SESSIONS</a:t>
            </a:r>
          </a:p>
        </p:txBody>
      </p:sp>
      <p:sp>
        <p:nvSpPr>
          <p:cNvPr id="3" name="Content Placeholder 2">
            <a:extLst>
              <a:ext uri="{FF2B5EF4-FFF2-40B4-BE49-F238E27FC236}">
                <a16:creationId xmlns:a16="http://schemas.microsoft.com/office/drawing/2014/main" id="{C70ECCDD-D0A8-D659-0D86-C619A45E4B44}"/>
              </a:ext>
            </a:extLst>
          </p:cNvPr>
          <p:cNvSpPr>
            <a:spLocks noGrp="1"/>
          </p:cNvSpPr>
          <p:nvPr>
            <p:ph idx="1"/>
          </p:nvPr>
        </p:nvSpPr>
        <p:spPr>
          <a:xfrm>
            <a:off x="680321" y="2336873"/>
            <a:ext cx="5415679" cy="4319108"/>
          </a:xfrm>
        </p:spPr>
        <p:txBody>
          <a:bodyPr>
            <a:normAutofit/>
          </a:bodyPr>
          <a:lstStyle/>
          <a:p>
            <a:r>
              <a:rPr lang="en-GB" dirty="0"/>
              <a:t>If there is no user activity for 20 minutes the TRICS session will time out to save server space.</a:t>
            </a:r>
          </a:p>
          <a:p>
            <a:r>
              <a:rPr lang="en-GB" dirty="0"/>
              <a:t>TRICS users should always log out at the end of their use of the system.</a:t>
            </a:r>
          </a:p>
          <a:p>
            <a:r>
              <a:rPr lang="en-GB" dirty="0"/>
              <a:t>If a user times out, then the session can be retrieved via “View Saved Work” (with timeouts identified in a list).</a:t>
            </a:r>
          </a:p>
          <a:p>
            <a:r>
              <a:rPr lang="en-GB" dirty="0"/>
              <a:t>A new button and note could be added to explain this on all screens.</a:t>
            </a:r>
          </a:p>
        </p:txBody>
      </p:sp>
      <p:pic>
        <p:nvPicPr>
          <p:cNvPr id="4" name="Picture 3">
            <a:extLst>
              <a:ext uri="{FF2B5EF4-FFF2-40B4-BE49-F238E27FC236}">
                <a16:creationId xmlns:a16="http://schemas.microsoft.com/office/drawing/2014/main" id="{F2D7D68A-5001-2F3F-6409-3AEAF91EF9C4}"/>
              </a:ext>
            </a:extLst>
          </p:cNvPr>
          <p:cNvPicPr>
            <a:picLocks noChangeAspect="1"/>
          </p:cNvPicPr>
          <p:nvPr/>
        </p:nvPicPr>
        <p:blipFill>
          <a:blip r:embed="rId3"/>
          <a:stretch>
            <a:fillRect/>
          </a:stretch>
        </p:blipFill>
        <p:spPr>
          <a:xfrm>
            <a:off x="10944702" y="73465"/>
            <a:ext cx="1133954" cy="1359526"/>
          </a:xfrm>
          <a:prstGeom prst="rect">
            <a:avLst/>
          </a:prstGeom>
        </p:spPr>
      </p:pic>
      <p:pic>
        <p:nvPicPr>
          <p:cNvPr id="8" name="Picture 7">
            <a:extLst>
              <a:ext uri="{FF2B5EF4-FFF2-40B4-BE49-F238E27FC236}">
                <a16:creationId xmlns:a16="http://schemas.microsoft.com/office/drawing/2014/main" id="{A1978341-4388-B64D-E14E-854FE207B54D}"/>
              </a:ext>
            </a:extLst>
          </p:cNvPr>
          <p:cNvPicPr>
            <a:picLocks noChangeAspect="1"/>
          </p:cNvPicPr>
          <p:nvPr/>
        </p:nvPicPr>
        <p:blipFill>
          <a:blip r:embed="rId4"/>
          <a:stretch>
            <a:fillRect/>
          </a:stretch>
        </p:blipFill>
        <p:spPr>
          <a:xfrm>
            <a:off x="6581553" y="2173792"/>
            <a:ext cx="3861485" cy="4455559"/>
          </a:xfrm>
          <a:prstGeom prst="rect">
            <a:avLst/>
          </a:prstGeom>
        </p:spPr>
      </p:pic>
    </p:spTree>
    <p:extLst>
      <p:ext uri="{BB962C8B-B14F-4D97-AF65-F5344CB8AC3E}">
        <p14:creationId xmlns:p14="http://schemas.microsoft.com/office/powerpoint/2010/main" val="1611584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A13B6-1F4B-631B-7F8B-A92CB6C47048}"/>
              </a:ext>
            </a:extLst>
          </p:cNvPr>
          <p:cNvSpPr>
            <a:spLocks noGrp="1"/>
          </p:cNvSpPr>
          <p:nvPr>
            <p:ph type="title"/>
          </p:nvPr>
        </p:nvSpPr>
        <p:spPr/>
        <p:txBody>
          <a:bodyPr/>
          <a:lstStyle/>
          <a:p>
            <a:r>
              <a:rPr lang="en-GB" dirty="0"/>
              <a:t>6: NEW DWELLING TYPES FILTERING OPTION IN TRIP RATE CALCULATION PROCESS</a:t>
            </a:r>
          </a:p>
        </p:txBody>
      </p:sp>
      <p:sp>
        <p:nvSpPr>
          <p:cNvPr id="3" name="Content Placeholder 2">
            <a:extLst>
              <a:ext uri="{FF2B5EF4-FFF2-40B4-BE49-F238E27FC236}">
                <a16:creationId xmlns:a16="http://schemas.microsoft.com/office/drawing/2014/main" id="{C70ECCDD-D0A8-D659-0D86-C619A45E4B44}"/>
              </a:ext>
            </a:extLst>
          </p:cNvPr>
          <p:cNvSpPr>
            <a:spLocks noGrp="1"/>
          </p:cNvSpPr>
          <p:nvPr>
            <p:ph idx="1"/>
          </p:nvPr>
        </p:nvSpPr>
        <p:spPr>
          <a:xfrm>
            <a:off x="680322" y="2336872"/>
            <a:ext cx="4327614" cy="4170253"/>
          </a:xfrm>
        </p:spPr>
        <p:txBody>
          <a:bodyPr/>
          <a:lstStyle/>
          <a:p>
            <a:r>
              <a:rPr lang="en-GB" dirty="0"/>
              <a:t>A new option in the selection process could filter sites that include certain types of dwellings.</a:t>
            </a:r>
          </a:p>
          <a:p>
            <a:r>
              <a:rPr lang="en-GB" dirty="0"/>
              <a:t>All dwelling types would be included by default.</a:t>
            </a:r>
          </a:p>
          <a:p>
            <a:r>
              <a:rPr lang="en-GB" dirty="0"/>
              <a:t>Users would need to untick any sites that include dwelling types that they did not want.</a:t>
            </a:r>
          </a:p>
        </p:txBody>
      </p:sp>
      <p:pic>
        <p:nvPicPr>
          <p:cNvPr id="4" name="Picture 3">
            <a:extLst>
              <a:ext uri="{FF2B5EF4-FFF2-40B4-BE49-F238E27FC236}">
                <a16:creationId xmlns:a16="http://schemas.microsoft.com/office/drawing/2014/main" id="{F2D7D68A-5001-2F3F-6409-3AEAF91EF9C4}"/>
              </a:ext>
            </a:extLst>
          </p:cNvPr>
          <p:cNvPicPr>
            <a:picLocks noChangeAspect="1"/>
          </p:cNvPicPr>
          <p:nvPr/>
        </p:nvPicPr>
        <p:blipFill>
          <a:blip r:embed="rId3"/>
          <a:stretch>
            <a:fillRect/>
          </a:stretch>
        </p:blipFill>
        <p:spPr>
          <a:xfrm>
            <a:off x="10944702" y="73465"/>
            <a:ext cx="1133954" cy="1359526"/>
          </a:xfrm>
          <a:prstGeom prst="rect">
            <a:avLst/>
          </a:prstGeom>
        </p:spPr>
      </p:pic>
      <p:pic>
        <p:nvPicPr>
          <p:cNvPr id="6" name="Picture 5">
            <a:extLst>
              <a:ext uri="{FF2B5EF4-FFF2-40B4-BE49-F238E27FC236}">
                <a16:creationId xmlns:a16="http://schemas.microsoft.com/office/drawing/2014/main" id="{F7CDE1C7-2CB9-8532-18A5-39C2B281A50A}"/>
              </a:ext>
            </a:extLst>
          </p:cNvPr>
          <p:cNvPicPr>
            <a:picLocks noChangeAspect="1"/>
          </p:cNvPicPr>
          <p:nvPr/>
        </p:nvPicPr>
        <p:blipFill>
          <a:blip r:embed="rId4"/>
          <a:stretch>
            <a:fillRect/>
          </a:stretch>
        </p:blipFill>
        <p:spPr>
          <a:xfrm>
            <a:off x="5147403" y="2336872"/>
            <a:ext cx="5262534" cy="3310186"/>
          </a:xfrm>
          <a:prstGeom prst="rect">
            <a:avLst/>
          </a:prstGeom>
        </p:spPr>
      </p:pic>
    </p:spTree>
    <p:extLst>
      <p:ext uri="{BB962C8B-B14F-4D97-AF65-F5344CB8AC3E}">
        <p14:creationId xmlns:p14="http://schemas.microsoft.com/office/powerpoint/2010/main" val="3642642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A13B6-1F4B-631B-7F8B-A92CB6C47048}"/>
              </a:ext>
            </a:extLst>
          </p:cNvPr>
          <p:cNvSpPr>
            <a:spLocks noGrp="1"/>
          </p:cNvSpPr>
          <p:nvPr>
            <p:ph type="title"/>
          </p:nvPr>
        </p:nvSpPr>
        <p:spPr/>
        <p:txBody>
          <a:bodyPr/>
          <a:lstStyle/>
          <a:p>
            <a:r>
              <a:rPr lang="en-GB" dirty="0"/>
              <a:t>7: NEW LAND USE SUB-CATEGORY FOR DATA CENTRES</a:t>
            </a:r>
          </a:p>
        </p:txBody>
      </p:sp>
      <p:sp>
        <p:nvSpPr>
          <p:cNvPr id="3" name="Content Placeholder 2">
            <a:extLst>
              <a:ext uri="{FF2B5EF4-FFF2-40B4-BE49-F238E27FC236}">
                <a16:creationId xmlns:a16="http://schemas.microsoft.com/office/drawing/2014/main" id="{C70ECCDD-D0A8-D659-0D86-C619A45E4B44}"/>
              </a:ext>
            </a:extLst>
          </p:cNvPr>
          <p:cNvSpPr>
            <a:spLocks noGrp="1"/>
          </p:cNvSpPr>
          <p:nvPr>
            <p:ph idx="1"/>
          </p:nvPr>
        </p:nvSpPr>
        <p:spPr>
          <a:xfrm>
            <a:off x="5518299" y="2336873"/>
            <a:ext cx="4933506" cy="4169660"/>
          </a:xfrm>
        </p:spPr>
        <p:txBody>
          <a:bodyPr>
            <a:normAutofit/>
          </a:bodyPr>
          <a:lstStyle/>
          <a:p>
            <a:r>
              <a:rPr lang="en-GB" dirty="0"/>
              <a:t>In 2023 some clients have commissioned TRICS SAM surveys at data centres as 02/A (Office) sites.</a:t>
            </a:r>
          </a:p>
          <a:p>
            <a:r>
              <a:rPr lang="en-GB" dirty="0"/>
              <a:t>TRICS users have also suggested more surveys at such sites.</a:t>
            </a:r>
          </a:p>
          <a:p>
            <a:r>
              <a:rPr lang="en-GB" dirty="0"/>
              <a:t>As data centres are a different type of development a new sub-category for them will be added to TRICS.</a:t>
            </a:r>
          </a:p>
        </p:txBody>
      </p:sp>
      <p:pic>
        <p:nvPicPr>
          <p:cNvPr id="4" name="Picture 3">
            <a:extLst>
              <a:ext uri="{FF2B5EF4-FFF2-40B4-BE49-F238E27FC236}">
                <a16:creationId xmlns:a16="http://schemas.microsoft.com/office/drawing/2014/main" id="{F2D7D68A-5001-2F3F-6409-3AEAF91EF9C4}"/>
              </a:ext>
            </a:extLst>
          </p:cNvPr>
          <p:cNvPicPr>
            <a:picLocks noChangeAspect="1"/>
          </p:cNvPicPr>
          <p:nvPr/>
        </p:nvPicPr>
        <p:blipFill>
          <a:blip r:embed="rId3"/>
          <a:stretch>
            <a:fillRect/>
          </a:stretch>
        </p:blipFill>
        <p:spPr>
          <a:xfrm>
            <a:off x="10944702" y="73465"/>
            <a:ext cx="1133954" cy="1359526"/>
          </a:xfrm>
          <a:prstGeom prst="rect">
            <a:avLst/>
          </a:prstGeom>
        </p:spPr>
      </p:pic>
      <p:pic>
        <p:nvPicPr>
          <p:cNvPr id="6" name="Picture 5">
            <a:extLst>
              <a:ext uri="{FF2B5EF4-FFF2-40B4-BE49-F238E27FC236}">
                <a16:creationId xmlns:a16="http://schemas.microsoft.com/office/drawing/2014/main" id="{052E5D58-FE88-6247-E968-D8ECC4E6A27E}"/>
              </a:ext>
            </a:extLst>
          </p:cNvPr>
          <p:cNvPicPr>
            <a:picLocks noChangeAspect="1"/>
          </p:cNvPicPr>
          <p:nvPr/>
        </p:nvPicPr>
        <p:blipFill>
          <a:blip r:embed="rId4"/>
          <a:stretch>
            <a:fillRect/>
          </a:stretch>
        </p:blipFill>
        <p:spPr>
          <a:xfrm>
            <a:off x="382774" y="2336873"/>
            <a:ext cx="4933506" cy="3900705"/>
          </a:xfrm>
          <a:prstGeom prst="rect">
            <a:avLst/>
          </a:prstGeom>
        </p:spPr>
      </p:pic>
    </p:spTree>
    <p:extLst>
      <p:ext uri="{BB962C8B-B14F-4D97-AF65-F5344CB8AC3E}">
        <p14:creationId xmlns:p14="http://schemas.microsoft.com/office/powerpoint/2010/main" val="3313565595"/>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2390692805034AA4ADB81C75174623" ma:contentTypeVersion="16" ma:contentTypeDescription="Create a new document." ma:contentTypeScope="" ma:versionID="ead28d4744be094844f936a473f5cb10">
  <xsd:schema xmlns:xsd="http://www.w3.org/2001/XMLSchema" xmlns:xs="http://www.w3.org/2001/XMLSchema" xmlns:p="http://schemas.microsoft.com/office/2006/metadata/properties" xmlns:ns2="6b2095e5-45cc-46a0-a5ff-7534f9b29bc9" xmlns:ns3="d0294d5e-4e3d-4b1c-9473-73456619eb66" targetNamespace="http://schemas.microsoft.com/office/2006/metadata/properties" ma:root="true" ma:fieldsID="438d7176f658b9b9c9b71172c6b79011" ns2:_="" ns3:_="">
    <xsd:import namespace="6b2095e5-45cc-46a0-a5ff-7534f9b29bc9"/>
    <xsd:import namespace="d0294d5e-4e3d-4b1c-9473-73456619eb6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2095e5-45cc-46a0-a5ff-7534f9b29bc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f7766b4-679a-457b-8a3c-3aec6dc9c4e0}" ma:internalName="TaxCatchAll" ma:showField="CatchAllData" ma:web="6b2095e5-45cc-46a0-a5ff-7534f9b29bc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0294d5e-4e3d-4b1c-9473-73456619eb6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66faa66-7f10-41dd-a080-a00b07d37b9b"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0294d5e-4e3d-4b1c-9473-73456619eb66">
      <Terms xmlns="http://schemas.microsoft.com/office/infopath/2007/PartnerControls"/>
    </lcf76f155ced4ddcb4097134ff3c332f>
    <TaxCatchAll xmlns="6b2095e5-45cc-46a0-a5ff-7534f9b29bc9" xsi:nil="true"/>
  </documentManagement>
</p:properties>
</file>

<file path=customXml/itemProps1.xml><?xml version="1.0" encoding="utf-8"?>
<ds:datastoreItem xmlns:ds="http://schemas.openxmlformats.org/officeDocument/2006/customXml" ds:itemID="{1318E06C-B205-45F1-93AB-D2BAB84C0C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2095e5-45cc-46a0-a5ff-7534f9b29bc9"/>
    <ds:schemaRef ds:uri="d0294d5e-4e3d-4b1c-9473-73456619eb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419AEA-2C63-4B93-915B-B7CCCC9702A5}">
  <ds:schemaRefs>
    <ds:schemaRef ds:uri="http://schemas.microsoft.com/sharepoint/v3/contenttype/forms"/>
  </ds:schemaRefs>
</ds:datastoreItem>
</file>

<file path=customXml/itemProps3.xml><?xml version="1.0" encoding="utf-8"?>
<ds:datastoreItem xmlns:ds="http://schemas.openxmlformats.org/officeDocument/2006/customXml" ds:itemID="{707F1CFE-0BD7-4A25-8E09-6A6F1FEC8EE1}">
  <ds:schemaRefs>
    <ds:schemaRef ds:uri="http://schemas.microsoft.com/office/2006/metadata/properties"/>
    <ds:schemaRef ds:uri="http://schemas.microsoft.com/office/infopath/2007/PartnerControls"/>
    <ds:schemaRef ds:uri="d0294d5e-4e3d-4b1c-9473-73456619eb66"/>
    <ds:schemaRef ds:uri="6b2095e5-45cc-46a0-a5ff-7534f9b29bc9"/>
  </ds:schemaRefs>
</ds:datastoreItem>
</file>

<file path=docProps/app.xml><?xml version="1.0" encoding="utf-8"?>
<Properties xmlns="http://schemas.openxmlformats.org/officeDocument/2006/extended-properties" xmlns:vt="http://schemas.openxmlformats.org/officeDocument/2006/docPropsVTypes">
  <Template>TM04033917[[fn=Berlin]]</Template>
  <TotalTime>2466</TotalTime>
  <Words>5379</Words>
  <Application>Microsoft Office PowerPoint</Application>
  <PresentationFormat>Widescreen</PresentationFormat>
  <Paragraphs>157</Paragraphs>
  <Slides>23</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Trebuchet MS</vt:lpstr>
      <vt:lpstr>Berlin</vt:lpstr>
      <vt:lpstr>TRICS SYSTEM DEVELOPMENT IDEAS AND THE SCHEDULE FOR TRICS 8</vt:lpstr>
      <vt:lpstr>REVIEW OF USERS’ DEVELOPMENT IDEAS 2023</vt:lpstr>
      <vt:lpstr>1: INTRODUCE MAP FACILITY INTO THE TRIP RATE CALCULATION SELECTION PROCESS</vt:lpstr>
      <vt:lpstr>2: INDICATE NUMBERS OF PICK-UP/DROP-OFF TRIPS BY MODE FOR SURVEYS AT SCHOOLS</vt:lpstr>
      <vt:lpstr>3: NEW NOTE EXPLAINING EXTERNAL FACTORS THAT CAN INFLUENCE TRIP GENERATION</vt:lpstr>
      <vt:lpstr>4: “PREVIEW” BUTTON IN THE 16/B (MIXED USE) SITE LIST TO IDENTIFY SITE ELEMENTS</vt:lpstr>
      <vt:lpstr>5: NOTE ON USER SESSION TIME-OUTS AND AUTOMATICALLY SAVED SESSIONS</vt:lpstr>
      <vt:lpstr>6: NEW DWELLING TYPES FILTERING OPTION IN TRIP RATE CALCULATION PROCESS</vt:lpstr>
      <vt:lpstr>7: NEW LAND USE SUB-CATEGORY FOR DATA CENTRES</vt:lpstr>
      <vt:lpstr>THE TRICS 8 PROJECT HAS COMMENCED</vt:lpstr>
      <vt:lpstr>TRICS 8: A TWO-STAGE APPROACH</vt:lpstr>
      <vt:lpstr>TRICS 8: SCHEDULE FOR DELIVERY</vt:lpstr>
      <vt:lpstr>TRICS 8: ENHANCEMENTS TO MEMBERS AREA</vt:lpstr>
      <vt:lpstr>POTENTIAL TRICS 8 DATABASE SYSTEM ENHANCEMENTS</vt:lpstr>
      <vt:lpstr>1. IMPROVED PERFORMANCE OF TRICS ON MOBILE AND TABLET DEVICES</vt:lpstr>
      <vt:lpstr>2. REVIEW AND RESTRUCTURING OF TRIP RATE CALCULATION SELECTION PROCESS</vt:lpstr>
      <vt:lpstr>3. BAR CHART SHOWING AVAILABLE SURVEYS OVER TIME IN THE SELECTION PROCESS</vt:lpstr>
      <vt:lpstr>4. USE CLASS CONVERSION FOR NON-ENGLAND SITES</vt:lpstr>
      <vt:lpstr>5. “TIME SLICE” FACILITY FOR ALL DAY TRIP RATE CALCULATIONS</vt:lpstr>
      <vt:lpstr>POSSIBLE EXAMPLE OF “TIME-SLICING”</vt:lpstr>
      <vt:lpstr>6. A NEW HISTORIC TRENDS FACILITY</vt:lpstr>
      <vt:lpstr>OTHER POSSIBLE TRICS 8 ENHANCEMENTS</vt:lpstr>
      <vt:lpstr>CONTINUE TO HAVE YOUR SAY IN THE DEVELOPMENT OF TRICS 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System Development &amp; TRICS 8</dc:title>
  <dc:creator>Ian</dc:creator>
  <cp:lastModifiedBy>Ian Coles | TRICS</cp:lastModifiedBy>
  <cp:revision>140</cp:revision>
  <dcterms:created xsi:type="dcterms:W3CDTF">2016-11-21T13:17:53Z</dcterms:created>
  <dcterms:modified xsi:type="dcterms:W3CDTF">2023-06-13T13:51:13Z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0x0101001D2390692805034AA4ADB81C75174623</vt:lpwstr>
  </property>
  <property fmtid="{D5CDD505-2E9C-101B-9397-08002B2CF9AE}" pid="3" name="MediaServiceImageTags">
    <vt:lpwstr/>
  </property>
</Properties>
</file>